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2" r:id="rId4"/>
    <p:sldId id="259" r:id="rId5"/>
    <p:sldId id="263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188485B-81C1-4BE2-864A-092AB54F440C}">
          <p14:sldIdLst>
            <p14:sldId id="256"/>
            <p14:sldId id="258"/>
            <p14:sldId id="262"/>
            <p14:sldId id="259"/>
            <p14:sldId id="263"/>
            <p14:sldId id="26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8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5BD54-DEBA-4473-938A-9EACCCAE7C8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A609F1-0FDF-40FF-8437-6958653262C7}">
      <dgm:prSet custT="1"/>
      <dgm:spPr/>
      <dgm:t>
        <a:bodyPr/>
        <a:lstStyle/>
        <a:p>
          <a:pPr rtl="0"/>
          <a:r>
            <a:rPr lang="ru-RU" sz="1800" b="1" dirty="0" smtClean="0"/>
            <a:t>ИСТОРИЯ СОЗДАНИЯ</a:t>
          </a:r>
          <a:endParaRPr lang="ru-RU" sz="1800" b="1" dirty="0"/>
        </a:p>
      </dgm:t>
    </dgm:pt>
    <dgm:pt modelId="{96FE85AF-D43C-4C62-80D9-F267193B22CC}" type="parTrans" cxnId="{6CA26CC7-0997-4EFB-922B-ADC38B6BB155}">
      <dgm:prSet/>
      <dgm:spPr/>
      <dgm:t>
        <a:bodyPr/>
        <a:lstStyle/>
        <a:p>
          <a:endParaRPr lang="ru-RU"/>
        </a:p>
      </dgm:t>
    </dgm:pt>
    <dgm:pt modelId="{109C529F-A2A0-4422-9366-1A7795E9D833}" type="sibTrans" cxnId="{6CA26CC7-0997-4EFB-922B-ADC38B6BB155}">
      <dgm:prSet/>
      <dgm:spPr/>
      <dgm:t>
        <a:bodyPr/>
        <a:lstStyle/>
        <a:p>
          <a:endParaRPr lang="ru-RU"/>
        </a:p>
      </dgm:t>
    </dgm:pt>
    <dgm:pt modelId="{F17FA44D-F95F-4B84-A5F8-2AE19A32E867}" type="pres">
      <dgm:prSet presAssocID="{3355BD54-DEBA-4473-938A-9EACCCAE7C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3C38B7-DF72-44D4-8796-44DD1879F0D0}" type="pres">
      <dgm:prSet presAssocID="{DEA609F1-0FDF-40FF-8437-6958653262C7}" presName="root" presStyleCnt="0"/>
      <dgm:spPr/>
    </dgm:pt>
    <dgm:pt modelId="{25648FDD-CD87-40A5-AA70-E787C871C8C6}" type="pres">
      <dgm:prSet presAssocID="{DEA609F1-0FDF-40FF-8437-6958653262C7}" presName="rootComposite" presStyleCnt="0"/>
      <dgm:spPr/>
    </dgm:pt>
    <dgm:pt modelId="{9ECB04FB-AB9F-441A-9037-4F69DBC77A67}" type="pres">
      <dgm:prSet presAssocID="{DEA609F1-0FDF-40FF-8437-6958653262C7}" presName="rootText" presStyleLbl="node1" presStyleIdx="0" presStyleCnt="1" custScaleX="145745" custScaleY="71535"/>
      <dgm:spPr/>
      <dgm:t>
        <a:bodyPr/>
        <a:lstStyle/>
        <a:p>
          <a:endParaRPr lang="ru-RU"/>
        </a:p>
      </dgm:t>
    </dgm:pt>
    <dgm:pt modelId="{9AB76418-C829-424D-9661-CDC76D79603B}" type="pres">
      <dgm:prSet presAssocID="{DEA609F1-0FDF-40FF-8437-6958653262C7}" presName="rootConnector" presStyleLbl="node1" presStyleIdx="0" presStyleCnt="1"/>
      <dgm:spPr/>
      <dgm:t>
        <a:bodyPr/>
        <a:lstStyle/>
        <a:p>
          <a:endParaRPr lang="ru-RU"/>
        </a:p>
      </dgm:t>
    </dgm:pt>
    <dgm:pt modelId="{69122A97-BA7E-4577-A05B-366FAC2277B3}" type="pres">
      <dgm:prSet presAssocID="{DEA609F1-0FDF-40FF-8437-6958653262C7}" presName="childShape" presStyleCnt="0"/>
      <dgm:spPr/>
    </dgm:pt>
  </dgm:ptLst>
  <dgm:cxnLst>
    <dgm:cxn modelId="{EF5ACFAE-8A48-44F5-9050-66F25AF49A81}" type="presOf" srcId="{3355BD54-DEBA-4473-938A-9EACCCAE7C82}" destId="{F17FA44D-F95F-4B84-A5F8-2AE19A32E867}" srcOrd="0" destOrd="0" presId="urn:microsoft.com/office/officeart/2005/8/layout/hierarchy3"/>
    <dgm:cxn modelId="{14500596-553A-4DB6-AFF5-52FCF5240621}" type="presOf" srcId="{DEA609F1-0FDF-40FF-8437-6958653262C7}" destId="{9ECB04FB-AB9F-441A-9037-4F69DBC77A67}" srcOrd="0" destOrd="0" presId="urn:microsoft.com/office/officeart/2005/8/layout/hierarchy3"/>
    <dgm:cxn modelId="{91BD75BC-F08F-4460-8E80-2710FFF2F8CD}" type="presOf" srcId="{DEA609F1-0FDF-40FF-8437-6958653262C7}" destId="{9AB76418-C829-424D-9661-CDC76D79603B}" srcOrd="1" destOrd="0" presId="urn:microsoft.com/office/officeart/2005/8/layout/hierarchy3"/>
    <dgm:cxn modelId="{6CA26CC7-0997-4EFB-922B-ADC38B6BB155}" srcId="{3355BD54-DEBA-4473-938A-9EACCCAE7C82}" destId="{DEA609F1-0FDF-40FF-8437-6958653262C7}" srcOrd="0" destOrd="0" parTransId="{96FE85AF-D43C-4C62-80D9-F267193B22CC}" sibTransId="{109C529F-A2A0-4422-9366-1A7795E9D833}"/>
    <dgm:cxn modelId="{399EF978-39F8-4A9E-8779-8E12D91DC146}" type="presParOf" srcId="{F17FA44D-F95F-4B84-A5F8-2AE19A32E867}" destId="{A83C38B7-DF72-44D4-8796-44DD1879F0D0}" srcOrd="0" destOrd="0" presId="urn:microsoft.com/office/officeart/2005/8/layout/hierarchy3"/>
    <dgm:cxn modelId="{7A51CB96-778F-41E7-B091-486973520C1A}" type="presParOf" srcId="{A83C38B7-DF72-44D4-8796-44DD1879F0D0}" destId="{25648FDD-CD87-40A5-AA70-E787C871C8C6}" srcOrd="0" destOrd="0" presId="urn:microsoft.com/office/officeart/2005/8/layout/hierarchy3"/>
    <dgm:cxn modelId="{CB50835A-F6B0-45BC-A5F5-C5F91C80BA91}" type="presParOf" srcId="{25648FDD-CD87-40A5-AA70-E787C871C8C6}" destId="{9ECB04FB-AB9F-441A-9037-4F69DBC77A67}" srcOrd="0" destOrd="0" presId="urn:microsoft.com/office/officeart/2005/8/layout/hierarchy3"/>
    <dgm:cxn modelId="{32DEC4BC-0177-4F99-8BE4-DBFF46818D1B}" type="presParOf" srcId="{25648FDD-CD87-40A5-AA70-E787C871C8C6}" destId="{9AB76418-C829-424D-9661-CDC76D79603B}" srcOrd="1" destOrd="0" presId="urn:microsoft.com/office/officeart/2005/8/layout/hierarchy3"/>
    <dgm:cxn modelId="{7A9390AF-4231-4908-B556-5380EADC78F1}" type="presParOf" srcId="{A83C38B7-DF72-44D4-8796-44DD1879F0D0}" destId="{69122A97-BA7E-4577-A05B-366FAC2277B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52BDA5-E228-4FA3-8B4E-F52A37173D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FED9D-E4A3-4EA6-A317-A2EFF07F33C5}">
      <dgm:prSet/>
      <dgm:spPr/>
      <dgm:t>
        <a:bodyPr/>
        <a:lstStyle/>
        <a:p>
          <a:pPr algn="ctr"/>
          <a:r>
            <a:rPr lang="ru-RU" b="1" dirty="0" smtClean="0"/>
            <a:t>одним из направлений деятельности нашей Компании является разработка, исходя из нужд Заказчика,  производство и комплексная поставка технологических линий  (оборудования)                                                                          для стационарной сварки железнодорожных рельсов</a:t>
          </a:r>
          <a:endParaRPr lang="ru-RU" dirty="0"/>
        </a:p>
      </dgm:t>
    </dgm:pt>
    <dgm:pt modelId="{DA3D2F24-2B3C-4B34-8AA4-108F251092A5}" type="parTrans" cxnId="{B7D70CB2-5D8A-4057-AA5D-3CF0F36B7D01}">
      <dgm:prSet/>
      <dgm:spPr/>
      <dgm:t>
        <a:bodyPr/>
        <a:lstStyle/>
        <a:p>
          <a:endParaRPr lang="ru-RU"/>
        </a:p>
      </dgm:t>
    </dgm:pt>
    <dgm:pt modelId="{3586C1F7-D6F1-4BB3-B5C1-D6FE7D047351}" type="sibTrans" cxnId="{B7D70CB2-5D8A-4057-AA5D-3CF0F36B7D01}">
      <dgm:prSet/>
      <dgm:spPr/>
      <dgm:t>
        <a:bodyPr/>
        <a:lstStyle/>
        <a:p>
          <a:endParaRPr lang="ru-RU"/>
        </a:p>
      </dgm:t>
    </dgm:pt>
    <dgm:pt modelId="{FCC2449B-0367-4AF3-94DB-6BC8AF2A9E3A}" type="pres">
      <dgm:prSet presAssocID="{8752BDA5-E228-4FA3-8B4E-F52A37173D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CC93C-E9C5-4C43-A6D9-092017BD8EA7}" type="pres">
      <dgm:prSet presAssocID="{65AFED9D-E4A3-4EA6-A317-A2EFF07F33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0164C6-1823-4CB5-9476-59E72BE5FEE6}" type="presOf" srcId="{8752BDA5-E228-4FA3-8B4E-F52A37173D8E}" destId="{FCC2449B-0367-4AF3-94DB-6BC8AF2A9E3A}" srcOrd="0" destOrd="0" presId="urn:microsoft.com/office/officeart/2005/8/layout/vList2"/>
    <dgm:cxn modelId="{C8D9A0AE-10C7-4644-B1E9-101F62EF4D14}" type="presOf" srcId="{65AFED9D-E4A3-4EA6-A317-A2EFF07F33C5}" destId="{BD5CC93C-E9C5-4C43-A6D9-092017BD8EA7}" srcOrd="0" destOrd="0" presId="urn:microsoft.com/office/officeart/2005/8/layout/vList2"/>
    <dgm:cxn modelId="{B7D70CB2-5D8A-4057-AA5D-3CF0F36B7D01}" srcId="{8752BDA5-E228-4FA3-8B4E-F52A37173D8E}" destId="{65AFED9D-E4A3-4EA6-A317-A2EFF07F33C5}" srcOrd="0" destOrd="0" parTransId="{DA3D2F24-2B3C-4B34-8AA4-108F251092A5}" sibTransId="{3586C1F7-D6F1-4BB3-B5C1-D6FE7D047351}"/>
    <dgm:cxn modelId="{B59D2648-1F0C-44EB-95C6-BA6EDFAE81E2}" type="presParOf" srcId="{FCC2449B-0367-4AF3-94DB-6BC8AF2A9E3A}" destId="{BD5CC93C-E9C5-4C43-A6D9-092017BD8E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E01F9E-EED2-4A9A-8176-B36F396F25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DC96F3-0278-42A5-8F6A-0827054B13BE}">
      <dgm:prSet/>
      <dgm:spPr/>
      <dgm:t>
        <a:bodyPr/>
        <a:lstStyle/>
        <a:p>
          <a:pPr algn="ctr" rtl="0"/>
          <a:r>
            <a:rPr lang="ru-RU" b="1" dirty="0" smtClean="0"/>
            <a:t>СТАЦИОНАРНОЕ РЕЛЬСОСВАРОЧНАЯ ЛИНИЯ ВКЛЮЧАЕТ В СЕБЯ:</a:t>
          </a:r>
          <a:endParaRPr lang="ru-RU" dirty="0"/>
        </a:p>
      </dgm:t>
    </dgm:pt>
    <dgm:pt modelId="{6E585722-D51D-4211-9152-F44CA26DDCF6}" type="parTrans" cxnId="{B8B271CE-25B6-40E3-901D-4D97054A2674}">
      <dgm:prSet/>
      <dgm:spPr/>
      <dgm:t>
        <a:bodyPr/>
        <a:lstStyle/>
        <a:p>
          <a:endParaRPr lang="ru-RU"/>
        </a:p>
      </dgm:t>
    </dgm:pt>
    <dgm:pt modelId="{3123AF4E-DF8A-49F3-BF52-75A48AC305E3}" type="sibTrans" cxnId="{B8B271CE-25B6-40E3-901D-4D97054A2674}">
      <dgm:prSet/>
      <dgm:spPr/>
      <dgm:t>
        <a:bodyPr/>
        <a:lstStyle/>
        <a:p>
          <a:endParaRPr lang="ru-RU"/>
        </a:p>
      </dgm:t>
    </dgm:pt>
    <dgm:pt modelId="{1F21617E-2709-4CD3-898E-5F4E486921AB}" type="pres">
      <dgm:prSet presAssocID="{A6E01F9E-EED2-4A9A-8176-B36F396F25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78B90-A8C0-48A4-A3B4-9C82C95686C9}" type="pres">
      <dgm:prSet presAssocID="{03DC96F3-0278-42A5-8F6A-0827054B13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AAED3-D49F-4658-8A6A-0250FA61FA78}" type="presOf" srcId="{A6E01F9E-EED2-4A9A-8176-B36F396F258B}" destId="{1F21617E-2709-4CD3-898E-5F4E486921AB}" srcOrd="0" destOrd="0" presId="urn:microsoft.com/office/officeart/2005/8/layout/vList2"/>
    <dgm:cxn modelId="{B8B271CE-25B6-40E3-901D-4D97054A2674}" srcId="{A6E01F9E-EED2-4A9A-8176-B36F396F258B}" destId="{03DC96F3-0278-42A5-8F6A-0827054B13BE}" srcOrd="0" destOrd="0" parTransId="{6E585722-D51D-4211-9152-F44CA26DDCF6}" sibTransId="{3123AF4E-DF8A-49F3-BF52-75A48AC305E3}"/>
    <dgm:cxn modelId="{DF06ACD2-2A18-4D10-8BCF-4662112AF7FB}" type="presOf" srcId="{03DC96F3-0278-42A5-8F6A-0827054B13BE}" destId="{42578B90-A8C0-48A4-A3B4-9C82C95686C9}" srcOrd="0" destOrd="0" presId="urn:microsoft.com/office/officeart/2005/8/layout/vList2"/>
    <dgm:cxn modelId="{EA090ABD-B6FA-4BEC-ACFD-CF1CFFA7C986}" type="presParOf" srcId="{1F21617E-2709-4CD3-898E-5F4E486921AB}" destId="{42578B90-A8C0-48A4-A3B4-9C82C95686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24474C-0446-4578-8EE1-D30806DB244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D88812-16CC-4921-9170-7391B2194B34}">
      <dgm:prSet custT="1"/>
      <dgm:spPr/>
      <dgm:t>
        <a:bodyPr/>
        <a:lstStyle/>
        <a:p>
          <a:pPr rtl="0"/>
          <a:r>
            <a:rPr lang="ru-RU" sz="1100" b="1" dirty="0" smtClean="0"/>
            <a:t>крытый склада сырья</a:t>
          </a:r>
          <a:endParaRPr lang="ru-RU" sz="1100" dirty="0"/>
        </a:p>
      </dgm:t>
    </dgm:pt>
    <dgm:pt modelId="{0DBCE97F-84FC-496D-B658-7477E18B0EFD}" type="parTrans" cxnId="{94B8EA77-697C-4C0C-BEC2-3B2E2BBDF1A9}">
      <dgm:prSet/>
      <dgm:spPr/>
      <dgm:t>
        <a:bodyPr/>
        <a:lstStyle/>
        <a:p>
          <a:endParaRPr lang="ru-RU"/>
        </a:p>
      </dgm:t>
    </dgm:pt>
    <dgm:pt modelId="{284405F1-8CC9-428A-935E-15036DB5ACD0}" type="sibTrans" cxnId="{94B8EA77-697C-4C0C-BEC2-3B2E2BBDF1A9}">
      <dgm:prSet/>
      <dgm:spPr/>
      <dgm:t>
        <a:bodyPr/>
        <a:lstStyle/>
        <a:p>
          <a:endParaRPr lang="ru-RU"/>
        </a:p>
      </dgm:t>
    </dgm:pt>
    <dgm:pt modelId="{63C44E3D-32C5-4081-8F16-BEAA8C743E69}">
      <dgm:prSet custT="1"/>
      <dgm:spPr/>
      <dgm:t>
        <a:bodyPr/>
        <a:lstStyle/>
        <a:p>
          <a:pPr rtl="0"/>
          <a:r>
            <a:rPr lang="ru-RU" sz="1050" b="1" dirty="0" smtClean="0"/>
            <a:t>цех контактной стыковой сварки (включая посты зачистки стыков, сварки стыков и грубой шлифовки стыков)</a:t>
          </a:r>
          <a:endParaRPr lang="ru-RU" sz="1050" dirty="0"/>
        </a:p>
      </dgm:t>
    </dgm:pt>
    <dgm:pt modelId="{477D4993-4A66-4C60-A9EF-DF51B9843BFE}" type="parTrans" cxnId="{FA6735C4-F370-44EE-973D-AD134CF12CED}">
      <dgm:prSet/>
      <dgm:spPr/>
      <dgm:t>
        <a:bodyPr/>
        <a:lstStyle/>
        <a:p>
          <a:endParaRPr lang="ru-RU"/>
        </a:p>
      </dgm:t>
    </dgm:pt>
    <dgm:pt modelId="{C2B3EE52-DA94-4441-84E5-DFAA7F7B241C}" type="sibTrans" cxnId="{FA6735C4-F370-44EE-973D-AD134CF12CED}">
      <dgm:prSet/>
      <dgm:spPr/>
      <dgm:t>
        <a:bodyPr/>
        <a:lstStyle/>
        <a:p>
          <a:endParaRPr lang="ru-RU"/>
        </a:p>
      </dgm:t>
    </dgm:pt>
    <dgm:pt modelId="{AA5758E2-770D-4CAB-AA29-8D04EF3F38AA}">
      <dgm:prSet custT="1"/>
      <dgm:spPr/>
      <dgm:t>
        <a:bodyPr/>
        <a:lstStyle/>
        <a:p>
          <a:pPr rtl="0"/>
          <a:r>
            <a:rPr lang="ru-RU" sz="1100" b="1" dirty="0" smtClean="0"/>
            <a:t>пост термической обработки стыка</a:t>
          </a:r>
          <a:endParaRPr lang="ru-RU" sz="1100" dirty="0"/>
        </a:p>
      </dgm:t>
    </dgm:pt>
    <dgm:pt modelId="{0D9A8522-62C2-4AD3-B719-539FF1E1AF36}" type="parTrans" cxnId="{0D4340DA-A2F2-4EA2-96D8-8B73B6070300}">
      <dgm:prSet/>
      <dgm:spPr/>
      <dgm:t>
        <a:bodyPr/>
        <a:lstStyle/>
        <a:p>
          <a:endParaRPr lang="ru-RU"/>
        </a:p>
      </dgm:t>
    </dgm:pt>
    <dgm:pt modelId="{25D85AC0-1761-47DD-808C-09444711DD68}" type="sibTrans" cxnId="{0D4340DA-A2F2-4EA2-96D8-8B73B6070300}">
      <dgm:prSet/>
      <dgm:spPr/>
      <dgm:t>
        <a:bodyPr/>
        <a:lstStyle/>
        <a:p>
          <a:endParaRPr lang="ru-RU"/>
        </a:p>
      </dgm:t>
    </dgm:pt>
    <dgm:pt modelId="{C43D1A15-CED4-4683-9C0B-9D67A15593B9}">
      <dgm:prSet custT="1"/>
      <dgm:spPr/>
      <dgm:t>
        <a:bodyPr/>
        <a:lstStyle/>
        <a:p>
          <a:pPr rtl="0"/>
          <a:r>
            <a:rPr lang="ru-RU" sz="1100" b="1" dirty="0" smtClean="0"/>
            <a:t>пост холодной правки стыка</a:t>
          </a:r>
          <a:endParaRPr lang="ru-RU" sz="1100" dirty="0"/>
        </a:p>
      </dgm:t>
    </dgm:pt>
    <dgm:pt modelId="{A091C091-1CBF-4054-B159-2BBD70DAF345}" type="parTrans" cxnId="{28887793-237C-4B39-B841-363CD61FCAC0}">
      <dgm:prSet/>
      <dgm:spPr/>
      <dgm:t>
        <a:bodyPr/>
        <a:lstStyle/>
        <a:p>
          <a:endParaRPr lang="ru-RU"/>
        </a:p>
      </dgm:t>
    </dgm:pt>
    <dgm:pt modelId="{8822CBF7-F732-493D-B264-1F9E73B0E504}" type="sibTrans" cxnId="{28887793-237C-4B39-B841-363CD61FCAC0}">
      <dgm:prSet/>
      <dgm:spPr/>
      <dgm:t>
        <a:bodyPr/>
        <a:lstStyle/>
        <a:p>
          <a:endParaRPr lang="ru-RU"/>
        </a:p>
      </dgm:t>
    </dgm:pt>
    <dgm:pt modelId="{52F1786C-A79A-4F38-8B19-522D9DA49C33}">
      <dgm:prSet custT="1"/>
      <dgm:spPr/>
      <dgm:t>
        <a:bodyPr/>
        <a:lstStyle/>
        <a:p>
          <a:pPr rtl="0"/>
          <a:r>
            <a:rPr lang="ru-RU" sz="1100" b="1" dirty="0" smtClean="0"/>
            <a:t>пост чистовой шлифовки стыка</a:t>
          </a:r>
          <a:endParaRPr lang="ru-RU" sz="1100" dirty="0"/>
        </a:p>
      </dgm:t>
    </dgm:pt>
    <dgm:pt modelId="{CCE764EE-4510-413E-86A5-81A972EE23B6}" type="parTrans" cxnId="{176D63CC-08A0-418C-8220-210C22DE65EC}">
      <dgm:prSet/>
      <dgm:spPr/>
      <dgm:t>
        <a:bodyPr/>
        <a:lstStyle/>
        <a:p>
          <a:endParaRPr lang="ru-RU"/>
        </a:p>
      </dgm:t>
    </dgm:pt>
    <dgm:pt modelId="{38A837D7-942C-48E3-B077-0DFEA117459D}" type="sibTrans" cxnId="{176D63CC-08A0-418C-8220-210C22DE65EC}">
      <dgm:prSet/>
      <dgm:spPr/>
      <dgm:t>
        <a:bodyPr/>
        <a:lstStyle/>
        <a:p>
          <a:endParaRPr lang="ru-RU"/>
        </a:p>
      </dgm:t>
    </dgm:pt>
    <dgm:pt modelId="{B9D1CC7C-1D08-43D9-9B6C-F4030D390E3C}">
      <dgm:prSet custT="1"/>
      <dgm:spPr/>
      <dgm:t>
        <a:bodyPr/>
        <a:lstStyle/>
        <a:p>
          <a:pPr rtl="0"/>
          <a:r>
            <a:rPr lang="ru-RU" sz="1100" b="1" dirty="0" smtClean="0"/>
            <a:t>пост дефектоскопии</a:t>
          </a:r>
          <a:endParaRPr lang="ru-RU" sz="700" dirty="0"/>
        </a:p>
      </dgm:t>
    </dgm:pt>
    <dgm:pt modelId="{E17B05B0-193D-4865-A586-7A4A688A1F99}" type="parTrans" cxnId="{C184FFB0-7FBC-4D48-9CF7-F6BCC0D71D29}">
      <dgm:prSet/>
      <dgm:spPr/>
      <dgm:t>
        <a:bodyPr/>
        <a:lstStyle/>
        <a:p>
          <a:endParaRPr lang="ru-RU"/>
        </a:p>
      </dgm:t>
    </dgm:pt>
    <dgm:pt modelId="{FDDBECC1-39C7-4246-BF2D-01776ECE0466}" type="sibTrans" cxnId="{C184FFB0-7FBC-4D48-9CF7-F6BCC0D71D29}">
      <dgm:prSet/>
      <dgm:spPr/>
      <dgm:t>
        <a:bodyPr/>
        <a:lstStyle/>
        <a:p>
          <a:endParaRPr lang="ru-RU"/>
        </a:p>
      </dgm:t>
    </dgm:pt>
    <dgm:pt modelId="{1AA2B2DB-0EDF-44FC-8F6C-E90DABBF484E}">
      <dgm:prSet custT="1"/>
      <dgm:spPr/>
      <dgm:t>
        <a:bodyPr/>
        <a:lstStyle/>
        <a:p>
          <a:pPr rtl="0"/>
          <a:r>
            <a:rPr lang="ru-RU" sz="1100" b="1" dirty="0" smtClean="0"/>
            <a:t>распределитель рельсовых плетей</a:t>
          </a:r>
          <a:endParaRPr lang="ru-RU" sz="1100" dirty="0"/>
        </a:p>
      </dgm:t>
    </dgm:pt>
    <dgm:pt modelId="{A343BFC1-3EDA-4ED6-9580-86260DFA9641}" type="parTrans" cxnId="{C5AD1FAC-CAAD-4CE0-86FB-EF71C8768C87}">
      <dgm:prSet/>
      <dgm:spPr/>
      <dgm:t>
        <a:bodyPr/>
        <a:lstStyle/>
        <a:p>
          <a:endParaRPr lang="ru-RU"/>
        </a:p>
      </dgm:t>
    </dgm:pt>
    <dgm:pt modelId="{E74D00A1-212B-444B-B8CB-58202F5E2792}" type="sibTrans" cxnId="{C5AD1FAC-CAAD-4CE0-86FB-EF71C8768C87}">
      <dgm:prSet/>
      <dgm:spPr/>
      <dgm:t>
        <a:bodyPr/>
        <a:lstStyle/>
        <a:p>
          <a:endParaRPr lang="ru-RU"/>
        </a:p>
      </dgm:t>
    </dgm:pt>
    <dgm:pt modelId="{169F9F7F-8950-4647-AC80-12EFDED283CB}">
      <dgm:prSet custT="1"/>
      <dgm:spPr/>
      <dgm:t>
        <a:bodyPr/>
        <a:lstStyle/>
        <a:p>
          <a:pPr rtl="0"/>
          <a:r>
            <a:rPr lang="ru-RU" sz="1100" b="1" dirty="0" smtClean="0"/>
            <a:t>административно-бытовые и вспомогательные помещения</a:t>
          </a:r>
          <a:endParaRPr lang="ru-RU" sz="1100" dirty="0"/>
        </a:p>
      </dgm:t>
    </dgm:pt>
    <dgm:pt modelId="{41937CE3-7EC3-4AE9-A4ED-8B2747967DF1}" type="parTrans" cxnId="{646B4BAF-952B-48C4-815E-78868C5EF3F9}">
      <dgm:prSet/>
      <dgm:spPr/>
      <dgm:t>
        <a:bodyPr/>
        <a:lstStyle/>
        <a:p>
          <a:endParaRPr lang="ru-RU"/>
        </a:p>
      </dgm:t>
    </dgm:pt>
    <dgm:pt modelId="{5C31BB05-AFC1-4BCA-8858-A1D2D5A5485F}" type="sibTrans" cxnId="{646B4BAF-952B-48C4-815E-78868C5EF3F9}">
      <dgm:prSet/>
      <dgm:spPr/>
      <dgm:t>
        <a:bodyPr/>
        <a:lstStyle/>
        <a:p>
          <a:endParaRPr lang="ru-RU"/>
        </a:p>
      </dgm:t>
    </dgm:pt>
    <dgm:pt modelId="{05FC5EE1-CBD5-43BC-878F-7E39F1AEEEDF}" type="pres">
      <dgm:prSet presAssocID="{FF24474C-0446-4578-8EE1-D30806DB244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CC7BB1-5219-4CB5-BCAB-2A876C9FD962}" type="pres">
      <dgm:prSet presAssocID="{A4D88812-16CC-4921-9170-7391B2194B34}" presName="horFlow" presStyleCnt="0"/>
      <dgm:spPr/>
    </dgm:pt>
    <dgm:pt modelId="{080D18E1-7FDD-4957-A505-DCC6870D9B37}" type="pres">
      <dgm:prSet presAssocID="{A4D88812-16CC-4921-9170-7391B2194B34}" presName="bigChev" presStyleLbl="node1" presStyleIdx="0" presStyleCnt="8" custScaleX="233128" custLinFactNeighborX="1178" custLinFactNeighborY="-109"/>
      <dgm:spPr/>
      <dgm:t>
        <a:bodyPr/>
        <a:lstStyle/>
        <a:p>
          <a:endParaRPr lang="ru-RU"/>
        </a:p>
      </dgm:t>
    </dgm:pt>
    <dgm:pt modelId="{792B398F-3127-427C-9AAD-B102256D8015}" type="pres">
      <dgm:prSet presAssocID="{A4D88812-16CC-4921-9170-7391B2194B34}" presName="vSp" presStyleCnt="0"/>
      <dgm:spPr/>
    </dgm:pt>
    <dgm:pt modelId="{E86EF9E6-671C-4F35-A57A-F4501B53ACE2}" type="pres">
      <dgm:prSet presAssocID="{63C44E3D-32C5-4081-8F16-BEAA8C743E69}" presName="horFlow" presStyleCnt="0"/>
      <dgm:spPr/>
    </dgm:pt>
    <dgm:pt modelId="{FF40E833-35D6-4BBE-95BE-D35D321D5800}" type="pres">
      <dgm:prSet presAssocID="{63C44E3D-32C5-4081-8F16-BEAA8C743E69}" presName="bigChev" presStyleLbl="node1" presStyleIdx="1" presStyleCnt="8" custScaleX="233128"/>
      <dgm:spPr/>
      <dgm:t>
        <a:bodyPr/>
        <a:lstStyle/>
        <a:p>
          <a:endParaRPr lang="ru-RU"/>
        </a:p>
      </dgm:t>
    </dgm:pt>
    <dgm:pt modelId="{F0BC61A6-B218-46B7-A44F-15B8E26623CF}" type="pres">
      <dgm:prSet presAssocID="{63C44E3D-32C5-4081-8F16-BEAA8C743E69}" presName="vSp" presStyleCnt="0"/>
      <dgm:spPr/>
    </dgm:pt>
    <dgm:pt modelId="{A61791F4-0B62-4540-ADDA-9B00540970F1}" type="pres">
      <dgm:prSet presAssocID="{AA5758E2-770D-4CAB-AA29-8D04EF3F38AA}" presName="horFlow" presStyleCnt="0"/>
      <dgm:spPr/>
    </dgm:pt>
    <dgm:pt modelId="{D3E63497-FC99-491F-A208-BB816E6C9118}" type="pres">
      <dgm:prSet presAssocID="{AA5758E2-770D-4CAB-AA29-8D04EF3F38AA}" presName="bigChev" presStyleLbl="node1" presStyleIdx="2" presStyleCnt="8" custScaleX="233128"/>
      <dgm:spPr/>
      <dgm:t>
        <a:bodyPr/>
        <a:lstStyle/>
        <a:p>
          <a:endParaRPr lang="ru-RU"/>
        </a:p>
      </dgm:t>
    </dgm:pt>
    <dgm:pt modelId="{9F69456A-D95D-4A98-B0BF-5E2DC827275B}" type="pres">
      <dgm:prSet presAssocID="{AA5758E2-770D-4CAB-AA29-8D04EF3F38AA}" presName="vSp" presStyleCnt="0"/>
      <dgm:spPr/>
    </dgm:pt>
    <dgm:pt modelId="{14A0C376-3AB6-4759-967A-A7E49D6CCD5A}" type="pres">
      <dgm:prSet presAssocID="{C43D1A15-CED4-4683-9C0B-9D67A15593B9}" presName="horFlow" presStyleCnt="0"/>
      <dgm:spPr/>
    </dgm:pt>
    <dgm:pt modelId="{A4A74E76-4103-4641-B42A-D3BDCE523D2B}" type="pres">
      <dgm:prSet presAssocID="{C43D1A15-CED4-4683-9C0B-9D67A15593B9}" presName="bigChev" presStyleLbl="node1" presStyleIdx="3" presStyleCnt="8" custScaleX="233128"/>
      <dgm:spPr/>
      <dgm:t>
        <a:bodyPr/>
        <a:lstStyle/>
        <a:p>
          <a:endParaRPr lang="ru-RU"/>
        </a:p>
      </dgm:t>
    </dgm:pt>
    <dgm:pt modelId="{86134260-F14E-4B86-8C89-36134BCDB531}" type="pres">
      <dgm:prSet presAssocID="{C43D1A15-CED4-4683-9C0B-9D67A15593B9}" presName="vSp" presStyleCnt="0"/>
      <dgm:spPr/>
    </dgm:pt>
    <dgm:pt modelId="{89D0600A-4193-493E-A3C7-3B2BB1768A01}" type="pres">
      <dgm:prSet presAssocID="{52F1786C-A79A-4F38-8B19-522D9DA49C33}" presName="horFlow" presStyleCnt="0"/>
      <dgm:spPr/>
    </dgm:pt>
    <dgm:pt modelId="{30E7E734-3880-4C3A-A484-AD80525B4534}" type="pres">
      <dgm:prSet presAssocID="{52F1786C-A79A-4F38-8B19-522D9DA49C33}" presName="bigChev" presStyleLbl="node1" presStyleIdx="4" presStyleCnt="8" custScaleX="229565"/>
      <dgm:spPr/>
      <dgm:t>
        <a:bodyPr/>
        <a:lstStyle/>
        <a:p>
          <a:endParaRPr lang="ru-RU"/>
        </a:p>
      </dgm:t>
    </dgm:pt>
    <dgm:pt modelId="{74B08811-ACBD-439D-9FAA-038C5E56D48D}" type="pres">
      <dgm:prSet presAssocID="{52F1786C-A79A-4F38-8B19-522D9DA49C33}" presName="vSp" presStyleCnt="0"/>
      <dgm:spPr/>
    </dgm:pt>
    <dgm:pt modelId="{718488FC-D8FA-4B41-91A8-66E3D5289EF9}" type="pres">
      <dgm:prSet presAssocID="{B9D1CC7C-1D08-43D9-9B6C-F4030D390E3C}" presName="horFlow" presStyleCnt="0"/>
      <dgm:spPr/>
    </dgm:pt>
    <dgm:pt modelId="{A93D1F83-7DBC-4B5C-94EE-BC20FFA8C557}" type="pres">
      <dgm:prSet presAssocID="{B9D1CC7C-1D08-43D9-9B6C-F4030D390E3C}" presName="bigChev" presStyleLbl="node1" presStyleIdx="5" presStyleCnt="8" custScaleX="233128" custLinFactNeighborX="1178" custLinFactNeighborY="5312"/>
      <dgm:spPr/>
      <dgm:t>
        <a:bodyPr/>
        <a:lstStyle/>
        <a:p>
          <a:endParaRPr lang="ru-RU"/>
        </a:p>
      </dgm:t>
    </dgm:pt>
    <dgm:pt modelId="{2D347D8B-1BF8-4369-AE45-1CF042455D2D}" type="pres">
      <dgm:prSet presAssocID="{B9D1CC7C-1D08-43D9-9B6C-F4030D390E3C}" presName="vSp" presStyleCnt="0"/>
      <dgm:spPr/>
    </dgm:pt>
    <dgm:pt modelId="{E35E8CBE-3692-4BCA-BE0F-FD7C80CEA2C5}" type="pres">
      <dgm:prSet presAssocID="{1AA2B2DB-0EDF-44FC-8F6C-E90DABBF484E}" presName="horFlow" presStyleCnt="0"/>
      <dgm:spPr/>
    </dgm:pt>
    <dgm:pt modelId="{B3F86CD3-39F4-42E7-94D4-79510FBC1A13}" type="pres">
      <dgm:prSet presAssocID="{1AA2B2DB-0EDF-44FC-8F6C-E90DABBF484E}" presName="bigChev" presStyleLbl="node1" presStyleIdx="6" presStyleCnt="8" custScaleX="239188" custLinFactNeighborX="-1406" custLinFactNeighborY="3589"/>
      <dgm:spPr/>
      <dgm:t>
        <a:bodyPr/>
        <a:lstStyle/>
        <a:p>
          <a:endParaRPr lang="ru-RU"/>
        </a:p>
      </dgm:t>
    </dgm:pt>
    <dgm:pt modelId="{EE1DA4FA-F769-4E32-89DC-1C68AA2906B0}" type="pres">
      <dgm:prSet presAssocID="{1AA2B2DB-0EDF-44FC-8F6C-E90DABBF484E}" presName="vSp" presStyleCnt="0"/>
      <dgm:spPr/>
    </dgm:pt>
    <dgm:pt modelId="{9E0D3DF6-050C-4F62-A958-7613CED95624}" type="pres">
      <dgm:prSet presAssocID="{169F9F7F-8950-4647-AC80-12EFDED283CB}" presName="horFlow" presStyleCnt="0"/>
      <dgm:spPr/>
    </dgm:pt>
    <dgm:pt modelId="{FCCB47C7-B694-41EC-A086-C2CD51BDC258}" type="pres">
      <dgm:prSet presAssocID="{169F9F7F-8950-4647-AC80-12EFDED283CB}" presName="bigChev" presStyleLbl="node1" presStyleIdx="7" presStyleCnt="8" custScaleX="239188"/>
      <dgm:spPr/>
      <dgm:t>
        <a:bodyPr/>
        <a:lstStyle/>
        <a:p>
          <a:endParaRPr lang="ru-RU"/>
        </a:p>
      </dgm:t>
    </dgm:pt>
  </dgm:ptLst>
  <dgm:cxnLst>
    <dgm:cxn modelId="{507A8C35-4668-430A-AC77-08BC83A9D75F}" type="presOf" srcId="{52F1786C-A79A-4F38-8B19-522D9DA49C33}" destId="{30E7E734-3880-4C3A-A484-AD80525B4534}" srcOrd="0" destOrd="0" presId="urn:microsoft.com/office/officeart/2005/8/layout/lProcess3"/>
    <dgm:cxn modelId="{ED446400-7B64-4CCC-AC2F-17A863F79C50}" type="presOf" srcId="{A4D88812-16CC-4921-9170-7391B2194B34}" destId="{080D18E1-7FDD-4957-A505-DCC6870D9B37}" srcOrd="0" destOrd="0" presId="urn:microsoft.com/office/officeart/2005/8/layout/lProcess3"/>
    <dgm:cxn modelId="{94B8EA77-697C-4C0C-BEC2-3B2E2BBDF1A9}" srcId="{FF24474C-0446-4578-8EE1-D30806DB2445}" destId="{A4D88812-16CC-4921-9170-7391B2194B34}" srcOrd="0" destOrd="0" parTransId="{0DBCE97F-84FC-496D-B658-7477E18B0EFD}" sibTransId="{284405F1-8CC9-428A-935E-15036DB5ACD0}"/>
    <dgm:cxn modelId="{646B4BAF-952B-48C4-815E-78868C5EF3F9}" srcId="{FF24474C-0446-4578-8EE1-D30806DB2445}" destId="{169F9F7F-8950-4647-AC80-12EFDED283CB}" srcOrd="7" destOrd="0" parTransId="{41937CE3-7EC3-4AE9-A4ED-8B2747967DF1}" sibTransId="{5C31BB05-AFC1-4BCA-8858-A1D2D5A5485F}"/>
    <dgm:cxn modelId="{C184FFB0-7FBC-4D48-9CF7-F6BCC0D71D29}" srcId="{FF24474C-0446-4578-8EE1-D30806DB2445}" destId="{B9D1CC7C-1D08-43D9-9B6C-F4030D390E3C}" srcOrd="5" destOrd="0" parTransId="{E17B05B0-193D-4865-A586-7A4A688A1F99}" sibTransId="{FDDBECC1-39C7-4246-BF2D-01776ECE0466}"/>
    <dgm:cxn modelId="{176D63CC-08A0-418C-8220-210C22DE65EC}" srcId="{FF24474C-0446-4578-8EE1-D30806DB2445}" destId="{52F1786C-A79A-4F38-8B19-522D9DA49C33}" srcOrd="4" destOrd="0" parTransId="{CCE764EE-4510-413E-86A5-81A972EE23B6}" sibTransId="{38A837D7-942C-48E3-B077-0DFEA117459D}"/>
    <dgm:cxn modelId="{DEA11CE0-A2D8-47B3-9343-12AEE8EBEC74}" type="presOf" srcId="{B9D1CC7C-1D08-43D9-9B6C-F4030D390E3C}" destId="{A93D1F83-7DBC-4B5C-94EE-BC20FFA8C557}" srcOrd="0" destOrd="0" presId="urn:microsoft.com/office/officeart/2005/8/layout/lProcess3"/>
    <dgm:cxn modelId="{0D4340DA-A2F2-4EA2-96D8-8B73B6070300}" srcId="{FF24474C-0446-4578-8EE1-D30806DB2445}" destId="{AA5758E2-770D-4CAB-AA29-8D04EF3F38AA}" srcOrd="2" destOrd="0" parTransId="{0D9A8522-62C2-4AD3-B719-539FF1E1AF36}" sibTransId="{25D85AC0-1761-47DD-808C-09444711DD68}"/>
    <dgm:cxn modelId="{C5AD1FAC-CAAD-4CE0-86FB-EF71C8768C87}" srcId="{FF24474C-0446-4578-8EE1-D30806DB2445}" destId="{1AA2B2DB-0EDF-44FC-8F6C-E90DABBF484E}" srcOrd="6" destOrd="0" parTransId="{A343BFC1-3EDA-4ED6-9580-86260DFA9641}" sibTransId="{E74D00A1-212B-444B-B8CB-58202F5E2792}"/>
    <dgm:cxn modelId="{FA6735C4-F370-44EE-973D-AD134CF12CED}" srcId="{FF24474C-0446-4578-8EE1-D30806DB2445}" destId="{63C44E3D-32C5-4081-8F16-BEAA8C743E69}" srcOrd="1" destOrd="0" parTransId="{477D4993-4A66-4C60-A9EF-DF51B9843BFE}" sibTransId="{C2B3EE52-DA94-4441-84E5-DFAA7F7B241C}"/>
    <dgm:cxn modelId="{28887793-237C-4B39-B841-363CD61FCAC0}" srcId="{FF24474C-0446-4578-8EE1-D30806DB2445}" destId="{C43D1A15-CED4-4683-9C0B-9D67A15593B9}" srcOrd="3" destOrd="0" parTransId="{A091C091-1CBF-4054-B159-2BBD70DAF345}" sibTransId="{8822CBF7-F732-493D-B264-1F9E73B0E504}"/>
    <dgm:cxn modelId="{5FB98C68-883A-4B06-A0A4-25027764C1F4}" type="presOf" srcId="{1AA2B2DB-0EDF-44FC-8F6C-E90DABBF484E}" destId="{B3F86CD3-39F4-42E7-94D4-79510FBC1A13}" srcOrd="0" destOrd="0" presId="urn:microsoft.com/office/officeart/2005/8/layout/lProcess3"/>
    <dgm:cxn modelId="{68AFB345-3F83-47D5-AF2E-8669ED1C17B3}" type="presOf" srcId="{AA5758E2-770D-4CAB-AA29-8D04EF3F38AA}" destId="{D3E63497-FC99-491F-A208-BB816E6C9118}" srcOrd="0" destOrd="0" presId="urn:microsoft.com/office/officeart/2005/8/layout/lProcess3"/>
    <dgm:cxn modelId="{1FFFF442-03ED-4114-A261-CAEDA52E749D}" type="presOf" srcId="{63C44E3D-32C5-4081-8F16-BEAA8C743E69}" destId="{FF40E833-35D6-4BBE-95BE-D35D321D5800}" srcOrd="0" destOrd="0" presId="urn:microsoft.com/office/officeart/2005/8/layout/lProcess3"/>
    <dgm:cxn modelId="{A1E4C6C5-0D4E-4847-835E-A2E4BE5D2214}" type="presOf" srcId="{C43D1A15-CED4-4683-9C0B-9D67A15593B9}" destId="{A4A74E76-4103-4641-B42A-D3BDCE523D2B}" srcOrd="0" destOrd="0" presId="urn:microsoft.com/office/officeart/2005/8/layout/lProcess3"/>
    <dgm:cxn modelId="{6852A40D-7AB8-4F80-A691-6670E363B1AA}" type="presOf" srcId="{FF24474C-0446-4578-8EE1-D30806DB2445}" destId="{05FC5EE1-CBD5-43BC-878F-7E39F1AEEEDF}" srcOrd="0" destOrd="0" presId="urn:microsoft.com/office/officeart/2005/8/layout/lProcess3"/>
    <dgm:cxn modelId="{723C6361-00C1-4A5E-A4F4-7C0EA114FD8F}" type="presOf" srcId="{169F9F7F-8950-4647-AC80-12EFDED283CB}" destId="{FCCB47C7-B694-41EC-A086-C2CD51BDC258}" srcOrd="0" destOrd="0" presId="urn:microsoft.com/office/officeart/2005/8/layout/lProcess3"/>
    <dgm:cxn modelId="{437D9017-B1EE-44BC-A2C2-BB0A970D66EE}" type="presParOf" srcId="{05FC5EE1-CBD5-43BC-878F-7E39F1AEEEDF}" destId="{B0CC7BB1-5219-4CB5-BCAB-2A876C9FD962}" srcOrd="0" destOrd="0" presId="urn:microsoft.com/office/officeart/2005/8/layout/lProcess3"/>
    <dgm:cxn modelId="{790A2606-78C6-41C1-A981-A7021ACDA1C5}" type="presParOf" srcId="{B0CC7BB1-5219-4CB5-BCAB-2A876C9FD962}" destId="{080D18E1-7FDD-4957-A505-DCC6870D9B37}" srcOrd="0" destOrd="0" presId="urn:microsoft.com/office/officeart/2005/8/layout/lProcess3"/>
    <dgm:cxn modelId="{72DBE112-F036-4576-A962-71D73439CCE0}" type="presParOf" srcId="{05FC5EE1-CBD5-43BC-878F-7E39F1AEEEDF}" destId="{792B398F-3127-427C-9AAD-B102256D8015}" srcOrd="1" destOrd="0" presId="urn:microsoft.com/office/officeart/2005/8/layout/lProcess3"/>
    <dgm:cxn modelId="{D9F13D9F-18FA-48E8-AF06-BEEE32791266}" type="presParOf" srcId="{05FC5EE1-CBD5-43BC-878F-7E39F1AEEEDF}" destId="{E86EF9E6-671C-4F35-A57A-F4501B53ACE2}" srcOrd="2" destOrd="0" presId="urn:microsoft.com/office/officeart/2005/8/layout/lProcess3"/>
    <dgm:cxn modelId="{9012BDB1-0A8C-4FE3-A38E-9E735FCA43C4}" type="presParOf" srcId="{E86EF9E6-671C-4F35-A57A-F4501B53ACE2}" destId="{FF40E833-35D6-4BBE-95BE-D35D321D5800}" srcOrd="0" destOrd="0" presId="urn:microsoft.com/office/officeart/2005/8/layout/lProcess3"/>
    <dgm:cxn modelId="{35EFDBCC-69D3-4D5B-8F54-EA8BBDB04D7A}" type="presParOf" srcId="{05FC5EE1-CBD5-43BC-878F-7E39F1AEEEDF}" destId="{F0BC61A6-B218-46B7-A44F-15B8E26623CF}" srcOrd="3" destOrd="0" presId="urn:microsoft.com/office/officeart/2005/8/layout/lProcess3"/>
    <dgm:cxn modelId="{4130E026-6B67-451E-A68A-396189E4FECE}" type="presParOf" srcId="{05FC5EE1-CBD5-43BC-878F-7E39F1AEEEDF}" destId="{A61791F4-0B62-4540-ADDA-9B00540970F1}" srcOrd="4" destOrd="0" presId="urn:microsoft.com/office/officeart/2005/8/layout/lProcess3"/>
    <dgm:cxn modelId="{1CAD35C7-2B3F-4674-AD7F-8325559857E1}" type="presParOf" srcId="{A61791F4-0B62-4540-ADDA-9B00540970F1}" destId="{D3E63497-FC99-491F-A208-BB816E6C9118}" srcOrd="0" destOrd="0" presId="urn:microsoft.com/office/officeart/2005/8/layout/lProcess3"/>
    <dgm:cxn modelId="{62F63068-4C9A-4D5D-8B0C-EEFD6EC1225E}" type="presParOf" srcId="{05FC5EE1-CBD5-43BC-878F-7E39F1AEEEDF}" destId="{9F69456A-D95D-4A98-B0BF-5E2DC827275B}" srcOrd="5" destOrd="0" presId="urn:microsoft.com/office/officeart/2005/8/layout/lProcess3"/>
    <dgm:cxn modelId="{260AA6AD-E929-4ACF-BF26-CF2045C49A48}" type="presParOf" srcId="{05FC5EE1-CBD5-43BC-878F-7E39F1AEEEDF}" destId="{14A0C376-3AB6-4759-967A-A7E49D6CCD5A}" srcOrd="6" destOrd="0" presId="urn:microsoft.com/office/officeart/2005/8/layout/lProcess3"/>
    <dgm:cxn modelId="{CA435F6E-CF34-4FB6-B9BD-2B78586D65B1}" type="presParOf" srcId="{14A0C376-3AB6-4759-967A-A7E49D6CCD5A}" destId="{A4A74E76-4103-4641-B42A-D3BDCE523D2B}" srcOrd="0" destOrd="0" presId="urn:microsoft.com/office/officeart/2005/8/layout/lProcess3"/>
    <dgm:cxn modelId="{BF159114-8FFD-4D57-A1B6-24FC2CCE1D18}" type="presParOf" srcId="{05FC5EE1-CBD5-43BC-878F-7E39F1AEEEDF}" destId="{86134260-F14E-4B86-8C89-36134BCDB531}" srcOrd="7" destOrd="0" presId="urn:microsoft.com/office/officeart/2005/8/layout/lProcess3"/>
    <dgm:cxn modelId="{53E8B2AC-9D4E-463E-9B6D-77887034B844}" type="presParOf" srcId="{05FC5EE1-CBD5-43BC-878F-7E39F1AEEEDF}" destId="{89D0600A-4193-493E-A3C7-3B2BB1768A01}" srcOrd="8" destOrd="0" presId="urn:microsoft.com/office/officeart/2005/8/layout/lProcess3"/>
    <dgm:cxn modelId="{30A67968-F66E-4AD5-B465-2241544E7E5D}" type="presParOf" srcId="{89D0600A-4193-493E-A3C7-3B2BB1768A01}" destId="{30E7E734-3880-4C3A-A484-AD80525B4534}" srcOrd="0" destOrd="0" presId="urn:microsoft.com/office/officeart/2005/8/layout/lProcess3"/>
    <dgm:cxn modelId="{48069A2C-BBB5-4C2B-BD7F-F49336D49499}" type="presParOf" srcId="{05FC5EE1-CBD5-43BC-878F-7E39F1AEEEDF}" destId="{74B08811-ACBD-439D-9FAA-038C5E56D48D}" srcOrd="9" destOrd="0" presId="urn:microsoft.com/office/officeart/2005/8/layout/lProcess3"/>
    <dgm:cxn modelId="{1E5CCACC-63CA-49D4-AF76-8EDC56389CD5}" type="presParOf" srcId="{05FC5EE1-CBD5-43BC-878F-7E39F1AEEEDF}" destId="{718488FC-D8FA-4B41-91A8-66E3D5289EF9}" srcOrd="10" destOrd="0" presId="urn:microsoft.com/office/officeart/2005/8/layout/lProcess3"/>
    <dgm:cxn modelId="{1A7CEB6E-B83A-49AF-8617-C13A1EB32B71}" type="presParOf" srcId="{718488FC-D8FA-4B41-91A8-66E3D5289EF9}" destId="{A93D1F83-7DBC-4B5C-94EE-BC20FFA8C557}" srcOrd="0" destOrd="0" presId="urn:microsoft.com/office/officeart/2005/8/layout/lProcess3"/>
    <dgm:cxn modelId="{5E09E023-AEB9-4027-B731-C180D3EEE917}" type="presParOf" srcId="{05FC5EE1-CBD5-43BC-878F-7E39F1AEEEDF}" destId="{2D347D8B-1BF8-4369-AE45-1CF042455D2D}" srcOrd="11" destOrd="0" presId="urn:microsoft.com/office/officeart/2005/8/layout/lProcess3"/>
    <dgm:cxn modelId="{8173FB92-85D3-403F-B05A-FDBCA0B3D2AE}" type="presParOf" srcId="{05FC5EE1-CBD5-43BC-878F-7E39F1AEEEDF}" destId="{E35E8CBE-3692-4BCA-BE0F-FD7C80CEA2C5}" srcOrd="12" destOrd="0" presId="urn:microsoft.com/office/officeart/2005/8/layout/lProcess3"/>
    <dgm:cxn modelId="{3B563D92-2A59-4542-855A-F832F5ED0FCD}" type="presParOf" srcId="{E35E8CBE-3692-4BCA-BE0F-FD7C80CEA2C5}" destId="{B3F86CD3-39F4-42E7-94D4-79510FBC1A13}" srcOrd="0" destOrd="0" presId="urn:microsoft.com/office/officeart/2005/8/layout/lProcess3"/>
    <dgm:cxn modelId="{959854E9-C535-44E2-A883-7FAF15758EB1}" type="presParOf" srcId="{05FC5EE1-CBD5-43BC-878F-7E39F1AEEEDF}" destId="{EE1DA4FA-F769-4E32-89DC-1C68AA2906B0}" srcOrd="13" destOrd="0" presId="urn:microsoft.com/office/officeart/2005/8/layout/lProcess3"/>
    <dgm:cxn modelId="{0D4FD461-7E84-46AC-AE4D-2CDA89360187}" type="presParOf" srcId="{05FC5EE1-CBD5-43BC-878F-7E39F1AEEEDF}" destId="{9E0D3DF6-050C-4F62-A958-7613CED95624}" srcOrd="14" destOrd="0" presId="urn:microsoft.com/office/officeart/2005/8/layout/lProcess3"/>
    <dgm:cxn modelId="{F991B4E4-36A9-47BC-9F7A-D560824F042E}" type="presParOf" srcId="{9E0D3DF6-050C-4F62-A958-7613CED95624}" destId="{FCCB47C7-B694-41EC-A086-C2CD51BDC25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B049F1-AF8F-49C1-937B-7DBD58FD2D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AC171F-4BE6-4BA6-BB13-63D3455EC424}">
      <dgm:prSet custT="1"/>
      <dgm:spPr/>
      <dgm:t>
        <a:bodyPr/>
        <a:lstStyle/>
        <a:p>
          <a:pPr algn="just" rtl="0"/>
          <a:r>
            <a:rPr lang="ru-RU" sz="1200" b="1" dirty="0" smtClean="0"/>
            <a:t>Сварка длинномерных рельсовых плетей производится на двух параллельных технологических потоках, состоящих из последовательных операций. Технологические потоки работают независимо друг от друга.</a:t>
          </a:r>
          <a:endParaRPr lang="ru-RU" sz="1200" b="1" dirty="0"/>
        </a:p>
      </dgm:t>
    </dgm:pt>
    <dgm:pt modelId="{3F35CAD1-CF59-4F66-8157-1CC4CBF09D8A}" type="parTrans" cxnId="{37CB2318-75D0-4E45-AE85-FAEDDFCC5BF5}">
      <dgm:prSet/>
      <dgm:spPr/>
      <dgm:t>
        <a:bodyPr/>
        <a:lstStyle/>
        <a:p>
          <a:endParaRPr lang="ru-RU"/>
        </a:p>
      </dgm:t>
    </dgm:pt>
    <dgm:pt modelId="{C22C1D6B-1C5C-4476-A62E-99B3C961BA1F}" type="sibTrans" cxnId="{37CB2318-75D0-4E45-AE85-FAEDDFCC5BF5}">
      <dgm:prSet/>
      <dgm:spPr/>
      <dgm:t>
        <a:bodyPr/>
        <a:lstStyle/>
        <a:p>
          <a:endParaRPr lang="ru-RU"/>
        </a:p>
      </dgm:t>
    </dgm:pt>
    <dgm:pt modelId="{5CE9F574-30E5-4F9E-971A-C3A23702777D}">
      <dgm:prSet custT="1"/>
      <dgm:spPr/>
      <dgm:t>
        <a:bodyPr/>
        <a:lstStyle/>
        <a:p>
          <a:pPr algn="just" rtl="0"/>
          <a:r>
            <a:rPr lang="ru-RU" sz="1200" b="1" dirty="0" smtClean="0"/>
            <a:t>Основное технологическое оборудование на две технологических линии состоит из 41 единицы оборудования и универсальных технологических секций. </a:t>
          </a:r>
          <a:endParaRPr lang="ru-RU" sz="1200" b="1" dirty="0"/>
        </a:p>
      </dgm:t>
    </dgm:pt>
    <dgm:pt modelId="{152B5433-9648-4D46-97D7-A46D21113C87}" type="parTrans" cxnId="{C2F7EB51-79BC-4306-8F0D-6E26CD755A1F}">
      <dgm:prSet/>
      <dgm:spPr/>
      <dgm:t>
        <a:bodyPr/>
        <a:lstStyle/>
        <a:p>
          <a:endParaRPr lang="ru-RU"/>
        </a:p>
      </dgm:t>
    </dgm:pt>
    <dgm:pt modelId="{B3388DA8-E516-4A9E-8454-1B78B7CC036A}" type="sibTrans" cxnId="{C2F7EB51-79BC-4306-8F0D-6E26CD755A1F}">
      <dgm:prSet/>
      <dgm:spPr/>
      <dgm:t>
        <a:bodyPr/>
        <a:lstStyle/>
        <a:p>
          <a:endParaRPr lang="ru-RU"/>
        </a:p>
      </dgm:t>
    </dgm:pt>
    <dgm:pt modelId="{B97204DD-E412-4165-B68F-BA152ACFE910}">
      <dgm:prSet custT="1"/>
      <dgm:spPr/>
      <dgm:t>
        <a:bodyPr/>
        <a:lstStyle/>
        <a:p>
          <a:pPr algn="just" rtl="0"/>
          <a:endParaRPr lang="ru-RU" sz="1200" b="1" dirty="0" smtClean="0"/>
        </a:p>
        <a:p>
          <a:pPr algn="just" rtl="0"/>
          <a:r>
            <a:rPr lang="ru-RU" sz="1200" b="1" dirty="0" smtClean="0"/>
            <a:t>Высокая производительность. Крытый склад сырья обеспечивает хранение более 40 км пути (месячный </a:t>
          </a:r>
          <a:r>
            <a:rPr lang="ru-RU" sz="1200" b="1" smtClean="0"/>
            <a:t>запас рельсов). </a:t>
          </a:r>
          <a:r>
            <a:rPr lang="ru-RU" sz="1200" b="1" dirty="0" smtClean="0"/>
            <a:t>Производительность рельсосварочного предприятия при 8-ми часовой продолжительности смены и трехсменной работе составляет:</a:t>
          </a:r>
        </a:p>
        <a:p>
          <a:pPr algn="l" rtl="0"/>
          <a:r>
            <a:rPr lang="ru-RU" sz="1200" b="1" dirty="0" smtClean="0"/>
            <a:t>- в месяц   40 км пути (или 2240 стыков в месяц);</a:t>
          </a:r>
        </a:p>
        <a:p>
          <a:pPr algn="l" rtl="0"/>
          <a:r>
            <a:rPr lang="ru-RU" sz="1200" b="1" dirty="0" smtClean="0"/>
            <a:t>- в год      485 км пути (или 26880 стыков в год).</a:t>
          </a:r>
        </a:p>
        <a:p>
          <a:pPr algn="l" rtl="0"/>
          <a:endParaRPr lang="ru-RU" sz="1100" b="1" dirty="0"/>
        </a:p>
      </dgm:t>
    </dgm:pt>
    <dgm:pt modelId="{DD1E753A-A808-4F19-A4C7-5E1614E87142}" type="parTrans" cxnId="{EA68F7C2-B52A-4DAA-9FDC-B4EF4E46C648}">
      <dgm:prSet/>
      <dgm:spPr/>
      <dgm:t>
        <a:bodyPr/>
        <a:lstStyle/>
        <a:p>
          <a:endParaRPr lang="ru-RU"/>
        </a:p>
      </dgm:t>
    </dgm:pt>
    <dgm:pt modelId="{E9BF3134-A286-4D5F-B202-77D0762F7918}" type="sibTrans" cxnId="{EA68F7C2-B52A-4DAA-9FDC-B4EF4E46C648}">
      <dgm:prSet/>
      <dgm:spPr/>
      <dgm:t>
        <a:bodyPr/>
        <a:lstStyle/>
        <a:p>
          <a:endParaRPr lang="ru-RU"/>
        </a:p>
      </dgm:t>
    </dgm:pt>
    <dgm:pt modelId="{851D0FB5-C915-4F59-86B8-40D1BFE106A6}">
      <dgm:prSet/>
      <dgm:spPr/>
      <dgm:t>
        <a:bodyPr/>
        <a:lstStyle/>
        <a:p>
          <a:pPr rtl="0"/>
          <a:endParaRPr lang="ru-RU" dirty="0"/>
        </a:p>
      </dgm:t>
    </dgm:pt>
    <dgm:pt modelId="{D1773CDE-FAF5-4080-9FC5-295373DF53EF}" type="parTrans" cxnId="{2E7FC14C-4C16-47EB-BDBE-A0D8AE2B8454}">
      <dgm:prSet/>
      <dgm:spPr/>
      <dgm:t>
        <a:bodyPr/>
        <a:lstStyle/>
        <a:p>
          <a:endParaRPr lang="ru-RU"/>
        </a:p>
      </dgm:t>
    </dgm:pt>
    <dgm:pt modelId="{F945209E-B495-4B10-A6A0-C1C5B6661F9D}" type="sibTrans" cxnId="{2E7FC14C-4C16-47EB-BDBE-A0D8AE2B8454}">
      <dgm:prSet/>
      <dgm:spPr/>
      <dgm:t>
        <a:bodyPr/>
        <a:lstStyle/>
        <a:p>
          <a:endParaRPr lang="ru-RU"/>
        </a:p>
      </dgm:t>
    </dgm:pt>
    <dgm:pt modelId="{57BB2087-2DFF-4357-BA1D-71326D372AE3}">
      <dgm:prSet/>
      <dgm:spPr/>
      <dgm:t>
        <a:bodyPr/>
        <a:lstStyle/>
        <a:p>
          <a:pPr rtl="0"/>
          <a:endParaRPr lang="ru-RU" dirty="0"/>
        </a:p>
      </dgm:t>
    </dgm:pt>
    <dgm:pt modelId="{6EAF740E-F6ED-47AD-90B1-182EBE489BC6}" type="parTrans" cxnId="{058E6A09-056E-4829-BAC5-17DE43D84ECB}">
      <dgm:prSet/>
      <dgm:spPr/>
      <dgm:t>
        <a:bodyPr/>
        <a:lstStyle/>
        <a:p>
          <a:endParaRPr lang="ru-RU"/>
        </a:p>
      </dgm:t>
    </dgm:pt>
    <dgm:pt modelId="{F006A19B-1194-4313-ABDD-39BFC095FCDE}" type="sibTrans" cxnId="{058E6A09-056E-4829-BAC5-17DE43D84ECB}">
      <dgm:prSet/>
      <dgm:spPr/>
      <dgm:t>
        <a:bodyPr/>
        <a:lstStyle/>
        <a:p>
          <a:endParaRPr lang="ru-RU"/>
        </a:p>
      </dgm:t>
    </dgm:pt>
    <dgm:pt modelId="{2370331A-7E05-459F-8C5D-3C6A073981AF}">
      <dgm:prSet custT="1"/>
      <dgm:spPr/>
      <dgm:t>
        <a:bodyPr/>
        <a:lstStyle/>
        <a:p>
          <a:pPr algn="ctr" rtl="0"/>
          <a:r>
            <a:rPr lang="ru-RU" sz="1200" b="1" dirty="0" smtClean="0"/>
            <a:t>Низкая штатная численность персонала</a:t>
          </a:r>
          <a:endParaRPr lang="ru-RU" sz="1200" b="1" dirty="0"/>
        </a:p>
      </dgm:t>
    </dgm:pt>
    <dgm:pt modelId="{1E9F0C5E-6625-4EC1-B8ED-974AB21C836F}" type="parTrans" cxnId="{EFC13A06-25EE-43CF-9B9B-DAA25385BF49}">
      <dgm:prSet/>
      <dgm:spPr/>
      <dgm:t>
        <a:bodyPr/>
        <a:lstStyle/>
        <a:p>
          <a:endParaRPr lang="ru-RU"/>
        </a:p>
      </dgm:t>
    </dgm:pt>
    <dgm:pt modelId="{3303DD7B-71A9-4226-BDCF-E3F333A0DCB1}" type="sibTrans" cxnId="{EFC13A06-25EE-43CF-9B9B-DAA25385BF49}">
      <dgm:prSet/>
      <dgm:spPr/>
      <dgm:t>
        <a:bodyPr/>
        <a:lstStyle/>
        <a:p>
          <a:endParaRPr lang="ru-RU"/>
        </a:p>
      </dgm:t>
    </dgm:pt>
    <dgm:pt modelId="{1F95B257-511D-4210-A28E-697B70821216}" type="pres">
      <dgm:prSet presAssocID="{63B049F1-AF8F-49C1-937B-7DBD58FD2D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1F87A3-97F5-4FD4-AFB4-684DD84DD18D}" type="pres">
      <dgm:prSet presAssocID="{B1AC171F-4BE6-4BA6-BB13-63D3455EC4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ECBCE-F8A1-4AD5-A4E8-F2D1D0130ADF}" type="pres">
      <dgm:prSet presAssocID="{C22C1D6B-1C5C-4476-A62E-99B3C961BA1F}" presName="spacer" presStyleCnt="0"/>
      <dgm:spPr/>
    </dgm:pt>
    <dgm:pt modelId="{E9213CD4-4757-4EA9-B120-3C6ECE3308FA}" type="pres">
      <dgm:prSet presAssocID="{5CE9F574-30E5-4F9E-971A-C3A23702777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9659F-667F-464D-9838-21B32E16D44E}" type="pres">
      <dgm:prSet presAssocID="{B3388DA8-E516-4A9E-8454-1B78B7CC036A}" presName="spacer" presStyleCnt="0"/>
      <dgm:spPr/>
    </dgm:pt>
    <dgm:pt modelId="{A20DBCC4-17E1-4E1D-ACB2-D405E63BA7BA}" type="pres">
      <dgm:prSet presAssocID="{B97204DD-E412-4165-B68F-BA152ACFE910}" presName="parentText" presStyleLbl="node1" presStyleIdx="2" presStyleCnt="4" custScaleY="151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D94D0-1666-4711-A149-2BE2FC95F044}" type="pres">
      <dgm:prSet presAssocID="{B97204DD-E412-4165-B68F-BA152ACFE91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B1A99-417E-43B1-99FE-716C8DF901BE}" type="pres">
      <dgm:prSet presAssocID="{2370331A-7E05-459F-8C5D-3C6A073981AF}" presName="parentText" presStyleLbl="node1" presStyleIdx="3" presStyleCnt="4" custScaleY="516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8D8F0-B471-4758-9A77-EF5D9653CC74}" type="presOf" srcId="{2370331A-7E05-459F-8C5D-3C6A073981AF}" destId="{882B1A99-417E-43B1-99FE-716C8DF901BE}" srcOrd="0" destOrd="0" presId="urn:microsoft.com/office/officeart/2005/8/layout/vList2"/>
    <dgm:cxn modelId="{2E7FC14C-4C16-47EB-BDBE-A0D8AE2B8454}" srcId="{B97204DD-E412-4165-B68F-BA152ACFE910}" destId="{851D0FB5-C915-4F59-86B8-40D1BFE106A6}" srcOrd="0" destOrd="0" parTransId="{D1773CDE-FAF5-4080-9FC5-295373DF53EF}" sibTransId="{F945209E-B495-4B10-A6A0-C1C5B6661F9D}"/>
    <dgm:cxn modelId="{2251D19A-64EB-4613-841B-F297DBE60810}" type="presOf" srcId="{63B049F1-AF8F-49C1-937B-7DBD58FD2D65}" destId="{1F95B257-511D-4210-A28E-697B70821216}" srcOrd="0" destOrd="0" presId="urn:microsoft.com/office/officeart/2005/8/layout/vList2"/>
    <dgm:cxn modelId="{EA68F7C2-B52A-4DAA-9FDC-B4EF4E46C648}" srcId="{63B049F1-AF8F-49C1-937B-7DBD58FD2D65}" destId="{B97204DD-E412-4165-B68F-BA152ACFE910}" srcOrd="2" destOrd="0" parTransId="{DD1E753A-A808-4F19-A4C7-5E1614E87142}" sibTransId="{E9BF3134-A286-4D5F-B202-77D0762F7918}"/>
    <dgm:cxn modelId="{014A46FE-061C-43BD-BDC9-7AC69325E3DA}" type="presOf" srcId="{5CE9F574-30E5-4F9E-971A-C3A23702777D}" destId="{E9213CD4-4757-4EA9-B120-3C6ECE3308FA}" srcOrd="0" destOrd="0" presId="urn:microsoft.com/office/officeart/2005/8/layout/vList2"/>
    <dgm:cxn modelId="{FC66D274-A6EE-4B4D-92A9-607C0109CE40}" type="presOf" srcId="{B1AC171F-4BE6-4BA6-BB13-63D3455EC424}" destId="{B21F87A3-97F5-4FD4-AFB4-684DD84DD18D}" srcOrd="0" destOrd="0" presId="urn:microsoft.com/office/officeart/2005/8/layout/vList2"/>
    <dgm:cxn modelId="{058E6A09-056E-4829-BAC5-17DE43D84ECB}" srcId="{B97204DD-E412-4165-B68F-BA152ACFE910}" destId="{57BB2087-2DFF-4357-BA1D-71326D372AE3}" srcOrd="1" destOrd="0" parTransId="{6EAF740E-F6ED-47AD-90B1-182EBE489BC6}" sibTransId="{F006A19B-1194-4313-ABDD-39BFC095FCDE}"/>
    <dgm:cxn modelId="{37CB2318-75D0-4E45-AE85-FAEDDFCC5BF5}" srcId="{63B049F1-AF8F-49C1-937B-7DBD58FD2D65}" destId="{B1AC171F-4BE6-4BA6-BB13-63D3455EC424}" srcOrd="0" destOrd="0" parTransId="{3F35CAD1-CF59-4F66-8157-1CC4CBF09D8A}" sibTransId="{C22C1D6B-1C5C-4476-A62E-99B3C961BA1F}"/>
    <dgm:cxn modelId="{4453D08B-77A3-4893-B580-45467D59D6BF}" type="presOf" srcId="{B97204DD-E412-4165-B68F-BA152ACFE910}" destId="{A20DBCC4-17E1-4E1D-ACB2-D405E63BA7BA}" srcOrd="0" destOrd="0" presId="urn:microsoft.com/office/officeart/2005/8/layout/vList2"/>
    <dgm:cxn modelId="{0151252D-BC6A-4029-8372-220265177097}" type="presOf" srcId="{57BB2087-2DFF-4357-BA1D-71326D372AE3}" destId="{A6AD94D0-1666-4711-A149-2BE2FC95F044}" srcOrd="0" destOrd="1" presId="urn:microsoft.com/office/officeart/2005/8/layout/vList2"/>
    <dgm:cxn modelId="{202F0CFB-6030-422D-BA96-6560C4581E0B}" type="presOf" srcId="{851D0FB5-C915-4F59-86B8-40D1BFE106A6}" destId="{A6AD94D0-1666-4711-A149-2BE2FC95F044}" srcOrd="0" destOrd="0" presId="urn:microsoft.com/office/officeart/2005/8/layout/vList2"/>
    <dgm:cxn modelId="{C2F7EB51-79BC-4306-8F0D-6E26CD755A1F}" srcId="{63B049F1-AF8F-49C1-937B-7DBD58FD2D65}" destId="{5CE9F574-30E5-4F9E-971A-C3A23702777D}" srcOrd="1" destOrd="0" parTransId="{152B5433-9648-4D46-97D7-A46D21113C87}" sibTransId="{B3388DA8-E516-4A9E-8454-1B78B7CC036A}"/>
    <dgm:cxn modelId="{EFC13A06-25EE-43CF-9B9B-DAA25385BF49}" srcId="{63B049F1-AF8F-49C1-937B-7DBD58FD2D65}" destId="{2370331A-7E05-459F-8C5D-3C6A073981AF}" srcOrd="3" destOrd="0" parTransId="{1E9F0C5E-6625-4EC1-B8ED-974AB21C836F}" sibTransId="{3303DD7B-71A9-4226-BDCF-E3F333A0DCB1}"/>
    <dgm:cxn modelId="{C018492A-94F3-461F-B6E3-670DCAF28DF7}" type="presParOf" srcId="{1F95B257-511D-4210-A28E-697B70821216}" destId="{B21F87A3-97F5-4FD4-AFB4-684DD84DD18D}" srcOrd="0" destOrd="0" presId="urn:microsoft.com/office/officeart/2005/8/layout/vList2"/>
    <dgm:cxn modelId="{D370B6D0-E4D9-43E4-A9F6-FE3C8C9696FC}" type="presParOf" srcId="{1F95B257-511D-4210-A28E-697B70821216}" destId="{0A2ECBCE-F8A1-4AD5-A4E8-F2D1D0130ADF}" srcOrd="1" destOrd="0" presId="urn:microsoft.com/office/officeart/2005/8/layout/vList2"/>
    <dgm:cxn modelId="{315A859F-DFCD-4BE5-B111-DF4BCA0DCDB5}" type="presParOf" srcId="{1F95B257-511D-4210-A28E-697B70821216}" destId="{E9213CD4-4757-4EA9-B120-3C6ECE3308FA}" srcOrd="2" destOrd="0" presId="urn:microsoft.com/office/officeart/2005/8/layout/vList2"/>
    <dgm:cxn modelId="{2CB0647E-718F-4FF4-B6D8-D24C8DF0F2AD}" type="presParOf" srcId="{1F95B257-511D-4210-A28E-697B70821216}" destId="{8F79659F-667F-464D-9838-21B32E16D44E}" srcOrd="3" destOrd="0" presId="urn:microsoft.com/office/officeart/2005/8/layout/vList2"/>
    <dgm:cxn modelId="{CC7E35E0-BD74-407B-984A-878A90797C72}" type="presParOf" srcId="{1F95B257-511D-4210-A28E-697B70821216}" destId="{A20DBCC4-17E1-4E1D-ACB2-D405E63BA7BA}" srcOrd="4" destOrd="0" presId="urn:microsoft.com/office/officeart/2005/8/layout/vList2"/>
    <dgm:cxn modelId="{11D37A5A-A3AF-45FB-8091-224F29A03E87}" type="presParOf" srcId="{1F95B257-511D-4210-A28E-697B70821216}" destId="{A6AD94D0-1666-4711-A149-2BE2FC95F044}" srcOrd="5" destOrd="0" presId="urn:microsoft.com/office/officeart/2005/8/layout/vList2"/>
    <dgm:cxn modelId="{09D6754A-B404-4EF3-B8AF-A6C6809E250E}" type="presParOf" srcId="{1F95B257-511D-4210-A28E-697B70821216}" destId="{882B1A99-417E-43B1-99FE-716C8DF901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F9A3B3-1FC9-48E2-B93C-6AA11FB1FE2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E5F71-9BB0-46DE-B350-98E8705F03AB}">
      <dgm:prSet custT="1"/>
      <dgm:spPr/>
      <dgm:t>
        <a:bodyPr/>
        <a:lstStyle/>
        <a:p>
          <a:pPr algn="ctr" rtl="0"/>
          <a:r>
            <a:rPr lang="ru-RU" sz="1100" i="1" dirty="0" smtClean="0"/>
            <a:t>Общество основано в 2018 году, общая численность более 60 человек.</a:t>
          </a:r>
          <a:endParaRPr lang="ru-RU" sz="1100" i="1" dirty="0"/>
        </a:p>
      </dgm:t>
    </dgm:pt>
    <dgm:pt modelId="{F521C2BD-D907-4159-AD38-2F621CBC6F42}" type="sibTrans" cxnId="{302CD939-9BBA-4DFF-A755-880E18BDDA09}">
      <dgm:prSet/>
      <dgm:spPr/>
      <dgm:t>
        <a:bodyPr/>
        <a:lstStyle/>
        <a:p>
          <a:endParaRPr lang="ru-RU"/>
        </a:p>
      </dgm:t>
    </dgm:pt>
    <dgm:pt modelId="{FDA82FF0-7946-411F-8A2C-DCF63B6BC21A}" type="parTrans" cxnId="{302CD939-9BBA-4DFF-A755-880E18BDDA09}">
      <dgm:prSet/>
      <dgm:spPr/>
      <dgm:t>
        <a:bodyPr/>
        <a:lstStyle/>
        <a:p>
          <a:endParaRPr lang="ru-RU"/>
        </a:p>
      </dgm:t>
    </dgm:pt>
    <dgm:pt modelId="{6E1806E1-93CF-45B8-8012-0B29C62E539B}">
      <dgm:prSet custT="1"/>
      <dgm:spPr/>
      <dgm:t>
        <a:bodyPr/>
        <a:lstStyle/>
        <a:p>
          <a:pPr algn="just"/>
          <a:r>
            <a:rPr lang="ru-RU" sz="1000" i="1" dirty="0" smtClean="0"/>
            <a:t> </a:t>
          </a:r>
          <a:r>
            <a:rPr lang="ru-RU" sz="1050" i="1" dirty="0" smtClean="0"/>
            <a:t>Несмотря на молодость нашего предприятия, НПП «СТ» быстро, но прочно заняло свое место на рынке тяжелого электросварочного оборудования, поскольку:</a:t>
          </a:r>
        </a:p>
        <a:p>
          <a:pPr algn="just"/>
          <a:r>
            <a:rPr lang="ru-RU" sz="1050" i="1" dirty="0" smtClean="0"/>
            <a:t>- при создании  «Научно-Производственного Предприятия «Сварочные Технологии» был учтен опыт и Каховского завода электросварочного оборудования, и Завода «ТЭСО», и Завода «</a:t>
          </a:r>
          <a:r>
            <a:rPr lang="ru-RU" sz="1050" i="1" dirty="0" err="1" smtClean="0"/>
            <a:t>Псковэлектросвар</a:t>
          </a:r>
          <a:r>
            <a:rPr lang="ru-RU" sz="1050" i="1" dirty="0" smtClean="0"/>
            <a:t>»;</a:t>
          </a:r>
        </a:p>
        <a:p>
          <a:pPr algn="just"/>
          <a:r>
            <a:rPr lang="ru-RU" sz="1050" i="1" dirty="0" smtClean="0"/>
            <a:t>- в нашей команде работает опытный менеджмент в купе с  высококлассными техническими специалистами (более 80% сотрудников предприятия имеют многолетний опыт работы на Заводе «</a:t>
          </a:r>
          <a:r>
            <a:rPr lang="ru-RU" sz="1050" i="1" dirty="0" err="1" smtClean="0"/>
            <a:t>Псковэлектросвар</a:t>
          </a:r>
          <a:r>
            <a:rPr lang="ru-RU" sz="1050" i="1" dirty="0" smtClean="0"/>
            <a:t>»).</a:t>
          </a:r>
          <a:endParaRPr lang="ru-RU" sz="1050" i="1" dirty="0"/>
        </a:p>
      </dgm:t>
    </dgm:pt>
    <dgm:pt modelId="{04A1F04F-0790-4937-87BF-F4B0AABDA814}" type="parTrans" cxnId="{3928436F-DDF4-4685-8128-86B8AD92A4A2}">
      <dgm:prSet/>
      <dgm:spPr/>
      <dgm:t>
        <a:bodyPr/>
        <a:lstStyle/>
        <a:p>
          <a:endParaRPr lang="ru-RU"/>
        </a:p>
      </dgm:t>
    </dgm:pt>
    <dgm:pt modelId="{C71AE446-A53C-437E-AC77-D5125168C073}" type="sibTrans" cxnId="{3928436F-DDF4-4685-8128-86B8AD92A4A2}">
      <dgm:prSet/>
      <dgm:spPr/>
      <dgm:t>
        <a:bodyPr/>
        <a:lstStyle/>
        <a:p>
          <a:endParaRPr lang="ru-RU"/>
        </a:p>
      </dgm:t>
    </dgm:pt>
    <dgm:pt modelId="{CF3A4413-9F4C-4681-8174-65AA84B1E609}" type="pres">
      <dgm:prSet presAssocID="{DFF9A3B3-1FC9-48E2-B93C-6AA11FB1FE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3FE4558-6DDF-4462-9A45-7A9CA4E29E1C}" type="pres">
      <dgm:prSet presAssocID="{DFF9A3B3-1FC9-48E2-B93C-6AA11FB1FE2A}" presName="pyramid" presStyleLbl="node1" presStyleIdx="0" presStyleCnt="1" custScaleX="141753" custScaleY="100000" custLinFactNeighborX="9822"/>
      <dgm:spPr/>
    </dgm:pt>
    <dgm:pt modelId="{F8A5EDC5-68D1-4575-B45B-5A52F20CBB22}" type="pres">
      <dgm:prSet presAssocID="{DFF9A3B3-1FC9-48E2-B93C-6AA11FB1FE2A}" presName="theList" presStyleCnt="0"/>
      <dgm:spPr/>
    </dgm:pt>
    <dgm:pt modelId="{97DC7164-ADDA-4875-8518-BD871F506E96}" type="pres">
      <dgm:prSet presAssocID="{B58E5F71-9BB0-46DE-B350-98E8705F03AB}" presName="aNode" presStyleLbl="fgAcc1" presStyleIdx="0" presStyleCnt="2" custScaleX="185382" custScaleY="65725" custLinFactNeighborX="-76075" custLinFactNeighborY="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4991A-0893-4E51-B054-53B6F80F07DC}" type="pres">
      <dgm:prSet presAssocID="{B58E5F71-9BB0-46DE-B350-98E8705F03AB}" presName="aSpace" presStyleCnt="0"/>
      <dgm:spPr/>
    </dgm:pt>
    <dgm:pt modelId="{48B0C872-0352-4662-AFDD-76A4B3D242B3}" type="pres">
      <dgm:prSet presAssocID="{6E1806E1-93CF-45B8-8012-0B29C62E539B}" presName="aNode" presStyleLbl="fgAcc1" presStyleIdx="1" presStyleCnt="2" custScaleX="194737" custScaleY="420846" custLinFactNeighborX="-68303" custLinFactNeighborY="57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23712-DA67-4D6F-AD54-2BFD4A46FF58}" type="pres">
      <dgm:prSet presAssocID="{6E1806E1-93CF-45B8-8012-0B29C62E539B}" presName="aSpace" presStyleCnt="0"/>
      <dgm:spPr/>
    </dgm:pt>
  </dgm:ptLst>
  <dgm:cxnLst>
    <dgm:cxn modelId="{17238C63-A231-4840-A4F0-87EBEE22E71C}" type="presOf" srcId="{B58E5F71-9BB0-46DE-B350-98E8705F03AB}" destId="{97DC7164-ADDA-4875-8518-BD871F506E96}" srcOrd="0" destOrd="0" presId="urn:microsoft.com/office/officeart/2005/8/layout/pyramid2"/>
    <dgm:cxn modelId="{61A7A68C-9EA9-41F4-B260-4FE1C388BCA5}" type="presOf" srcId="{DFF9A3B3-1FC9-48E2-B93C-6AA11FB1FE2A}" destId="{CF3A4413-9F4C-4681-8174-65AA84B1E609}" srcOrd="0" destOrd="0" presId="urn:microsoft.com/office/officeart/2005/8/layout/pyramid2"/>
    <dgm:cxn modelId="{302CD939-9BBA-4DFF-A755-880E18BDDA09}" srcId="{DFF9A3B3-1FC9-48E2-B93C-6AA11FB1FE2A}" destId="{B58E5F71-9BB0-46DE-B350-98E8705F03AB}" srcOrd="0" destOrd="0" parTransId="{FDA82FF0-7946-411F-8A2C-DCF63B6BC21A}" sibTransId="{F521C2BD-D907-4159-AD38-2F621CBC6F42}"/>
    <dgm:cxn modelId="{98657085-8741-44CB-B1C9-0CF51B03D5FC}" type="presOf" srcId="{6E1806E1-93CF-45B8-8012-0B29C62E539B}" destId="{48B0C872-0352-4662-AFDD-76A4B3D242B3}" srcOrd="0" destOrd="0" presId="urn:microsoft.com/office/officeart/2005/8/layout/pyramid2"/>
    <dgm:cxn modelId="{3928436F-DDF4-4685-8128-86B8AD92A4A2}" srcId="{DFF9A3B3-1FC9-48E2-B93C-6AA11FB1FE2A}" destId="{6E1806E1-93CF-45B8-8012-0B29C62E539B}" srcOrd="1" destOrd="0" parTransId="{04A1F04F-0790-4937-87BF-F4B0AABDA814}" sibTransId="{C71AE446-A53C-437E-AC77-D5125168C073}"/>
    <dgm:cxn modelId="{D724D08C-84A2-492A-AC50-666E16B06978}" type="presParOf" srcId="{CF3A4413-9F4C-4681-8174-65AA84B1E609}" destId="{33FE4558-6DDF-4462-9A45-7A9CA4E29E1C}" srcOrd="0" destOrd="0" presId="urn:microsoft.com/office/officeart/2005/8/layout/pyramid2"/>
    <dgm:cxn modelId="{44E17EB2-DF58-46D4-8257-5F9101B84753}" type="presParOf" srcId="{CF3A4413-9F4C-4681-8174-65AA84B1E609}" destId="{F8A5EDC5-68D1-4575-B45B-5A52F20CBB22}" srcOrd="1" destOrd="0" presId="urn:microsoft.com/office/officeart/2005/8/layout/pyramid2"/>
    <dgm:cxn modelId="{676AB35A-D07F-452E-A727-F9C97EDEAA9F}" type="presParOf" srcId="{F8A5EDC5-68D1-4575-B45B-5A52F20CBB22}" destId="{97DC7164-ADDA-4875-8518-BD871F506E96}" srcOrd="0" destOrd="0" presId="urn:microsoft.com/office/officeart/2005/8/layout/pyramid2"/>
    <dgm:cxn modelId="{553BE6C0-133E-4972-B8FA-8912DB698AAA}" type="presParOf" srcId="{F8A5EDC5-68D1-4575-B45B-5A52F20CBB22}" destId="{1094991A-0893-4E51-B054-53B6F80F07DC}" srcOrd="1" destOrd="0" presId="urn:microsoft.com/office/officeart/2005/8/layout/pyramid2"/>
    <dgm:cxn modelId="{A1265F10-78E4-4B1D-99F1-F18A9C886EBB}" type="presParOf" srcId="{F8A5EDC5-68D1-4575-B45B-5A52F20CBB22}" destId="{48B0C872-0352-4662-AFDD-76A4B3D242B3}" srcOrd="2" destOrd="0" presId="urn:microsoft.com/office/officeart/2005/8/layout/pyramid2"/>
    <dgm:cxn modelId="{3A6CF896-77B9-47E2-89A2-79D1C4E94B82}" type="presParOf" srcId="{F8A5EDC5-68D1-4575-B45B-5A52F20CBB22}" destId="{75023712-DA67-4D6F-AD54-2BFD4A46FF58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8E269C-7A62-4B9C-8C31-FC6FB0D5DA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D095F-CD67-48ED-A8A5-2E093E88DE67}">
      <dgm:prSet custT="1"/>
      <dgm:spPr/>
      <dgm:t>
        <a:bodyPr/>
        <a:lstStyle/>
        <a:p>
          <a:pPr algn="ctr" rtl="0"/>
          <a:r>
            <a:rPr lang="ru-RU" sz="1800" b="1" dirty="0" smtClean="0"/>
            <a:t>ОСНОВНЫЕ НАПРАВЛЕНИЯ ДЕЯТЕЛЬНОСТИ </a:t>
          </a:r>
          <a:endParaRPr lang="ru-RU" sz="1800" b="1" dirty="0"/>
        </a:p>
      </dgm:t>
    </dgm:pt>
    <dgm:pt modelId="{B66116A0-F7DD-4538-8D9B-02E55F1B656E}" type="parTrans" cxnId="{8A5B46F5-DA99-4C20-B7F7-3B784A51477B}">
      <dgm:prSet/>
      <dgm:spPr/>
      <dgm:t>
        <a:bodyPr/>
        <a:lstStyle/>
        <a:p>
          <a:endParaRPr lang="ru-RU"/>
        </a:p>
      </dgm:t>
    </dgm:pt>
    <dgm:pt modelId="{18258BBD-3008-4745-99F3-930953ED503C}" type="sibTrans" cxnId="{8A5B46F5-DA99-4C20-B7F7-3B784A51477B}">
      <dgm:prSet/>
      <dgm:spPr/>
      <dgm:t>
        <a:bodyPr/>
        <a:lstStyle/>
        <a:p>
          <a:endParaRPr lang="ru-RU"/>
        </a:p>
      </dgm:t>
    </dgm:pt>
    <dgm:pt modelId="{BB0454E5-8B9D-432B-93CE-48B0970297F4}" type="pres">
      <dgm:prSet presAssocID="{178E269C-7A62-4B9C-8C31-FC6FB0D5DA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BBF9C-33E5-49EC-B852-FCBE6677A30C}" type="pres">
      <dgm:prSet presAssocID="{0C9D095F-CD67-48ED-A8A5-2E093E88DE67}" presName="parentText" presStyleLbl="node1" presStyleIdx="0" presStyleCnt="1" custScaleY="431238" custLinFactNeighborX="-1782" custLinFactNeighborY="-140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5007E3-CEFD-47DE-BD25-C9D691609FA7}" type="presOf" srcId="{178E269C-7A62-4B9C-8C31-FC6FB0D5DA59}" destId="{BB0454E5-8B9D-432B-93CE-48B0970297F4}" srcOrd="0" destOrd="0" presId="urn:microsoft.com/office/officeart/2005/8/layout/vList2"/>
    <dgm:cxn modelId="{745476B7-9F9B-4DE9-9067-2FC3B9A4F978}" type="presOf" srcId="{0C9D095F-CD67-48ED-A8A5-2E093E88DE67}" destId="{5EFBBF9C-33E5-49EC-B852-FCBE6677A30C}" srcOrd="0" destOrd="0" presId="urn:microsoft.com/office/officeart/2005/8/layout/vList2"/>
    <dgm:cxn modelId="{8A5B46F5-DA99-4C20-B7F7-3B784A51477B}" srcId="{178E269C-7A62-4B9C-8C31-FC6FB0D5DA59}" destId="{0C9D095F-CD67-48ED-A8A5-2E093E88DE67}" srcOrd="0" destOrd="0" parTransId="{B66116A0-F7DD-4538-8D9B-02E55F1B656E}" sibTransId="{18258BBD-3008-4745-99F3-930953ED503C}"/>
    <dgm:cxn modelId="{C2BBB4A8-A232-4E65-8E33-4150C48E162D}" type="presParOf" srcId="{BB0454E5-8B9D-432B-93CE-48B0970297F4}" destId="{5EFBBF9C-33E5-49EC-B852-FCBE6677A3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698566-A9EC-4DE4-B1DC-1F539EA8A1E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78C9D7-DFF1-4762-BC59-82EC415BCFF5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i="1" dirty="0" smtClean="0"/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i="1" dirty="0" smtClean="0"/>
            <a:t>Основным направлением деятельности Общества является проектирование и изготовление  оборудования для сварки железнодорожных рельсов</a:t>
          </a:r>
          <a:r>
            <a:rPr lang="ru-RU" sz="1100" i="1" dirty="0" smtClean="0"/>
            <a:t>.</a:t>
          </a:r>
          <a:endParaRPr lang="ru-RU" sz="1100" dirty="0" smtClean="0"/>
        </a:p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9BC325C3-1172-4F9A-9EF6-9283EAF77242}" type="parTrans" cxnId="{94D1ADDB-C2DB-4A28-A28D-61AE7EE43F20}">
      <dgm:prSet/>
      <dgm:spPr/>
      <dgm:t>
        <a:bodyPr/>
        <a:lstStyle/>
        <a:p>
          <a:endParaRPr lang="ru-RU"/>
        </a:p>
      </dgm:t>
    </dgm:pt>
    <dgm:pt modelId="{9820E637-E04D-4D72-BC91-64E950D58ABD}" type="sibTrans" cxnId="{94D1ADDB-C2DB-4A28-A28D-61AE7EE43F20}">
      <dgm:prSet/>
      <dgm:spPr/>
      <dgm:t>
        <a:bodyPr/>
        <a:lstStyle/>
        <a:p>
          <a:endParaRPr lang="ru-RU"/>
        </a:p>
      </dgm:t>
    </dgm:pt>
    <dgm:pt modelId="{8428A7CB-5427-4354-A05C-1AD86A55EAEE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i="1" dirty="0" smtClean="0"/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i="1" dirty="0" smtClean="0"/>
            <a:t>ООО «НПП «СТ» осуществляет тесное сотрудничество с Московским метрополитеном, ОАО «Российские железные дороги»  по разработке и поставке технологических линий и рельсосварочных машин.</a:t>
          </a:r>
          <a:endParaRPr lang="ru-RU" sz="1000" dirty="0" smtClean="0"/>
        </a:p>
        <a:p>
          <a:pPr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CB05145F-7402-4EDD-83B4-A05050E0FC06}" type="parTrans" cxnId="{45A6D724-8E51-4546-AEAC-E8DDD6879B74}">
      <dgm:prSet/>
      <dgm:spPr/>
      <dgm:t>
        <a:bodyPr/>
        <a:lstStyle/>
        <a:p>
          <a:endParaRPr lang="ru-RU"/>
        </a:p>
      </dgm:t>
    </dgm:pt>
    <dgm:pt modelId="{7A175558-C6E4-4AD6-8514-7752AFEF08E3}" type="sibTrans" cxnId="{45A6D724-8E51-4546-AEAC-E8DDD6879B74}">
      <dgm:prSet/>
      <dgm:spPr/>
      <dgm:t>
        <a:bodyPr/>
        <a:lstStyle/>
        <a:p>
          <a:endParaRPr lang="ru-RU"/>
        </a:p>
      </dgm:t>
    </dgm:pt>
    <dgm:pt modelId="{E118AC12-7593-41B0-8B99-8595BC6CAD69}">
      <dgm:prSet custT="1"/>
      <dgm:spPr/>
      <dgm:t>
        <a:bodyPr/>
        <a:lstStyle/>
        <a:p>
          <a:r>
            <a:rPr lang="ru-RU" sz="1000" i="1" dirty="0" smtClean="0"/>
            <a:t>Поставка рельсосварочной техники,  запасных частей и оборудования, а также ремонт оборудования не только собственного производства, позволяет предприятию постоянно пополнять имеющиеся знания и вносить необходимые изменения при производстве оборудования в целях повышения потребительских свойств продукции и совершенствования системы управления качеством. </a:t>
          </a:r>
          <a:endParaRPr lang="ru-RU" sz="1000" i="1" dirty="0"/>
        </a:p>
      </dgm:t>
    </dgm:pt>
    <dgm:pt modelId="{B17DD79D-FBD1-4879-9357-368F18CD4BB6}" type="parTrans" cxnId="{EB8FBAE6-8661-4229-AD43-6739C5B49040}">
      <dgm:prSet/>
      <dgm:spPr/>
      <dgm:t>
        <a:bodyPr/>
        <a:lstStyle/>
        <a:p>
          <a:endParaRPr lang="ru-RU"/>
        </a:p>
      </dgm:t>
    </dgm:pt>
    <dgm:pt modelId="{138B93EE-053A-4081-B922-EB02174997B6}" type="sibTrans" cxnId="{EB8FBAE6-8661-4229-AD43-6739C5B49040}">
      <dgm:prSet/>
      <dgm:spPr/>
      <dgm:t>
        <a:bodyPr/>
        <a:lstStyle/>
        <a:p>
          <a:endParaRPr lang="ru-RU"/>
        </a:p>
      </dgm:t>
    </dgm:pt>
    <dgm:pt modelId="{D87BDB8D-6825-411F-BB02-681D639146E6}" type="pres">
      <dgm:prSet presAssocID="{DA698566-A9EC-4DE4-B1DC-1F539EA8A1E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8D05325-44CC-471C-8BB1-421C81731309}" type="pres">
      <dgm:prSet presAssocID="{DA698566-A9EC-4DE4-B1DC-1F539EA8A1EE}" presName="pyramid" presStyleLbl="node1" presStyleIdx="0" presStyleCnt="1" custScaleX="117454" custScaleY="100000" custLinFactNeighborX="3063" custLinFactNeighborY="2153"/>
      <dgm:spPr/>
    </dgm:pt>
    <dgm:pt modelId="{57EC52FB-91AD-4438-94F4-878D9C7851C9}" type="pres">
      <dgm:prSet presAssocID="{DA698566-A9EC-4DE4-B1DC-1F539EA8A1EE}" presName="theList" presStyleCnt="0"/>
      <dgm:spPr/>
    </dgm:pt>
    <dgm:pt modelId="{819B2B63-2BB1-46F9-AE22-341C5334149D}" type="pres">
      <dgm:prSet presAssocID="{8478C9D7-DFF1-4762-BC59-82EC415BCFF5}" presName="aNode" presStyleLbl="fgAcc1" presStyleIdx="0" presStyleCnt="3" custScaleX="147154" custScaleY="472715" custLinFactY="-8257" custLinFactNeighborX="30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2E06E-D324-4738-9B36-B5308070D117}" type="pres">
      <dgm:prSet presAssocID="{8478C9D7-DFF1-4762-BC59-82EC415BCFF5}" presName="aSpace" presStyleCnt="0"/>
      <dgm:spPr/>
    </dgm:pt>
    <dgm:pt modelId="{EA975DDA-4E94-4790-8722-4A46BBD40328}" type="pres">
      <dgm:prSet presAssocID="{8428A7CB-5427-4354-A05C-1AD86A55EAEE}" presName="aNode" presStyleLbl="fgAcc1" presStyleIdx="1" presStyleCnt="3" custScaleX="149315" custScaleY="741965" custLinFactY="53072" custLinFactNeighborX="-9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BAC0C-C00E-4F7D-8E2C-8D8E1FE3B5D7}" type="pres">
      <dgm:prSet presAssocID="{8428A7CB-5427-4354-A05C-1AD86A55EAEE}" presName="aSpace" presStyleCnt="0"/>
      <dgm:spPr/>
    </dgm:pt>
    <dgm:pt modelId="{C1B627EE-4DBD-421F-BFFC-7E03BAD8F180}" type="pres">
      <dgm:prSet presAssocID="{E118AC12-7593-41B0-8B99-8595BC6CAD69}" presName="aNode" presStyleLbl="fgAcc1" presStyleIdx="2" presStyleCnt="3" custScaleX="151521" custScaleY="911302" custLinFactY="168842" custLinFactNeighborX="-315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CE65B-B04D-4349-8AB1-C8ED26C78BD2}" type="pres">
      <dgm:prSet presAssocID="{E118AC12-7593-41B0-8B99-8595BC6CAD69}" presName="aSpace" presStyleCnt="0"/>
      <dgm:spPr/>
    </dgm:pt>
  </dgm:ptLst>
  <dgm:cxnLst>
    <dgm:cxn modelId="{EB8FBAE6-8661-4229-AD43-6739C5B49040}" srcId="{DA698566-A9EC-4DE4-B1DC-1F539EA8A1EE}" destId="{E118AC12-7593-41B0-8B99-8595BC6CAD69}" srcOrd="2" destOrd="0" parTransId="{B17DD79D-FBD1-4879-9357-368F18CD4BB6}" sibTransId="{138B93EE-053A-4081-B922-EB02174997B6}"/>
    <dgm:cxn modelId="{1E19AD54-B4D5-4DB9-A20B-53A0BF1AD3DD}" type="presOf" srcId="{DA698566-A9EC-4DE4-B1DC-1F539EA8A1EE}" destId="{D87BDB8D-6825-411F-BB02-681D639146E6}" srcOrd="0" destOrd="0" presId="urn:microsoft.com/office/officeart/2005/8/layout/pyramid2"/>
    <dgm:cxn modelId="{DE59D14C-479E-4A8F-BA11-CB53953F829E}" type="presOf" srcId="{8478C9D7-DFF1-4762-BC59-82EC415BCFF5}" destId="{819B2B63-2BB1-46F9-AE22-341C5334149D}" srcOrd="0" destOrd="0" presId="urn:microsoft.com/office/officeart/2005/8/layout/pyramid2"/>
    <dgm:cxn modelId="{42D5EA73-D96E-4EEC-BB1F-BC19A3F4CF04}" type="presOf" srcId="{E118AC12-7593-41B0-8B99-8595BC6CAD69}" destId="{C1B627EE-4DBD-421F-BFFC-7E03BAD8F180}" srcOrd="0" destOrd="0" presId="urn:microsoft.com/office/officeart/2005/8/layout/pyramid2"/>
    <dgm:cxn modelId="{45A6D724-8E51-4546-AEAC-E8DDD6879B74}" srcId="{DA698566-A9EC-4DE4-B1DC-1F539EA8A1EE}" destId="{8428A7CB-5427-4354-A05C-1AD86A55EAEE}" srcOrd="1" destOrd="0" parTransId="{CB05145F-7402-4EDD-83B4-A05050E0FC06}" sibTransId="{7A175558-C6E4-4AD6-8514-7752AFEF08E3}"/>
    <dgm:cxn modelId="{94D1ADDB-C2DB-4A28-A28D-61AE7EE43F20}" srcId="{DA698566-A9EC-4DE4-B1DC-1F539EA8A1EE}" destId="{8478C9D7-DFF1-4762-BC59-82EC415BCFF5}" srcOrd="0" destOrd="0" parTransId="{9BC325C3-1172-4F9A-9EF6-9283EAF77242}" sibTransId="{9820E637-E04D-4D72-BC91-64E950D58ABD}"/>
    <dgm:cxn modelId="{67ECC93E-6E67-4D16-9C6E-35852A6EF0EF}" type="presOf" srcId="{8428A7CB-5427-4354-A05C-1AD86A55EAEE}" destId="{EA975DDA-4E94-4790-8722-4A46BBD40328}" srcOrd="0" destOrd="0" presId="urn:microsoft.com/office/officeart/2005/8/layout/pyramid2"/>
    <dgm:cxn modelId="{25442E40-AB49-4888-A089-886D63E61B9B}" type="presParOf" srcId="{D87BDB8D-6825-411F-BB02-681D639146E6}" destId="{B8D05325-44CC-471C-8BB1-421C81731309}" srcOrd="0" destOrd="0" presId="urn:microsoft.com/office/officeart/2005/8/layout/pyramid2"/>
    <dgm:cxn modelId="{D363B2DE-EA22-4C27-BAEC-DC9918538F16}" type="presParOf" srcId="{D87BDB8D-6825-411F-BB02-681D639146E6}" destId="{57EC52FB-91AD-4438-94F4-878D9C7851C9}" srcOrd="1" destOrd="0" presId="urn:microsoft.com/office/officeart/2005/8/layout/pyramid2"/>
    <dgm:cxn modelId="{33E8665E-A754-45B0-931F-E12C2110E87E}" type="presParOf" srcId="{57EC52FB-91AD-4438-94F4-878D9C7851C9}" destId="{819B2B63-2BB1-46F9-AE22-341C5334149D}" srcOrd="0" destOrd="0" presId="urn:microsoft.com/office/officeart/2005/8/layout/pyramid2"/>
    <dgm:cxn modelId="{B834AB73-962F-43D9-B217-4766F55D9F08}" type="presParOf" srcId="{57EC52FB-91AD-4438-94F4-878D9C7851C9}" destId="{3CB2E06E-D324-4738-9B36-B5308070D117}" srcOrd="1" destOrd="0" presId="urn:microsoft.com/office/officeart/2005/8/layout/pyramid2"/>
    <dgm:cxn modelId="{506B582C-43D2-4ECC-A859-B25D20B63D83}" type="presParOf" srcId="{57EC52FB-91AD-4438-94F4-878D9C7851C9}" destId="{EA975DDA-4E94-4790-8722-4A46BBD40328}" srcOrd="2" destOrd="0" presId="urn:microsoft.com/office/officeart/2005/8/layout/pyramid2"/>
    <dgm:cxn modelId="{796B7F61-A96F-4838-9BDF-E93E6FB3EB39}" type="presParOf" srcId="{57EC52FB-91AD-4438-94F4-878D9C7851C9}" destId="{776BAC0C-C00E-4F7D-8E2C-8D8E1FE3B5D7}" srcOrd="3" destOrd="0" presId="urn:microsoft.com/office/officeart/2005/8/layout/pyramid2"/>
    <dgm:cxn modelId="{7DA180AE-972B-4917-8244-3A311F31D659}" type="presParOf" srcId="{57EC52FB-91AD-4438-94F4-878D9C7851C9}" destId="{C1B627EE-4DBD-421F-BFFC-7E03BAD8F180}" srcOrd="4" destOrd="0" presId="urn:microsoft.com/office/officeart/2005/8/layout/pyramid2"/>
    <dgm:cxn modelId="{DECB0491-BE8E-427D-8D3D-BB03EDAE01E2}" type="presParOf" srcId="{57EC52FB-91AD-4438-94F4-878D9C7851C9}" destId="{295CE65B-B04D-4349-8AB1-C8ED26C78BD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4A5B3-6E15-4992-B025-318E67429B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0A2664-49CC-4DD4-8F8D-390E26988B87}">
      <dgm:prSet/>
      <dgm:spPr/>
      <dgm:t>
        <a:bodyPr/>
        <a:lstStyle/>
        <a:p>
          <a:pPr algn="ctr" rtl="0"/>
          <a:r>
            <a:rPr lang="ru-RU" b="1" dirty="0" smtClean="0"/>
            <a:t>наша Компания предлагает комплексные услуги</a:t>
          </a:r>
          <a:endParaRPr lang="ru-RU" dirty="0"/>
        </a:p>
      </dgm:t>
    </dgm:pt>
    <dgm:pt modelId="{68828DC8-D288-44CB-8381-D13080C5E802}" type="parTrans" cxnId="{D989C2E2-9013-47CC-A733-CF59843A45C3}">
      <dgm:prSet/>
      <dgm:spPr/>
      <dgm:t>
        <a:bodyPr/>
        <a:lstStyle/>
        <a:p>
          <a:endParaRPr lang="ru-RU"/>
        </a:p>
      </dgm:t>
    </dgm:pt>
    <dgm:pt modelId="{3C8A3CB2-76D3-41B3-A0F3-35CF4C9D12F4}" type="sibTrans" cxnId="{D989C2E2-9013-47CC-A733-CF59843A45C3}">
      <dgm:prSet/>
      <dgm:spPr/>
      <dgm:t>
        <a:bodyPr/>
        <a:lstStyle/>
        <a:p>
          <a:endParaRPr lang="ru-RU"/>
        </a:p>
      </dgm:t>
    </dgm:pt>
    <dgm:pt modelId="{33970E44-296F-4FCC-A601-B7E37071D50D}" type="pres">
      <dgm:prSet presAssocID="{1A64A5B3-6E15-4992-B025-318E67429B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6C103C-9F39-43E6-ADE7-64F95D60D70E}" type="pres">
      <dgm:prSet presAssocID="{E70A2664-49CC-4DD4-8F8D-390E26988B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7A5DC0-BDC4-42CE-97E4-6181EBE52327}" type="presOf" srcId="{E70A2664-49CC-4DD4-8F8D-390E26988B87}" destId="{036C103C-9F39-43E6-ADE7-64F95D60D70E}" srcOrd="0" destOrd="0" presId="urn:microsoft.com/office/officeart/2005/8/layout/vList2"/>
    <dgm:cxn modelId="{CA72B47D-DF4A-4510-B7EA-D1B471C23AEF}" type="presOf" srcId="{1A64A5B3-6E15-4992-B025-318E67429B67}" destId="{33970E44-296F-4FCC-A601-B7E37071D50D}" srcOrd="0" destOrd="0" presId="urn:microsoft.com/office/officeart/2005/8/layout/vList2"/>
    <dgm:cxn modelId="{D989C2E2-9013-47CC-A733-CF59843A45C3}" srcId="{1A64A5B3-6E15-4992-B025-318E67429B67}" destId="{E70A2664-49CC-4DD4-8F8D-390E26988B87}" srcOrd="0" destOrd="0" parTransId="{68828DC8-D288-44CB-8381-D13080C5E802}" sibTransId="{3C8A3CB2-76D3-41B3-A0F3-35CF4C9D12F4}"/>
    <dgm:cxn modelId="{71241DE7-2773-456B-8BF6-8A3CC81D7240}" type="presParOf" srcId="{33970E44-296F-4FCC-A601-B7E37071D50D}" destId="{036C103C-9F39-43E6-ADE7-64F95D60D7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E663EE-188C-41BE-987D-52BA13086A5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0C1232-6E5A-4F92-A82D-772CB00FB1CA}">
      <dgm:prSet custT="1"/>
      <dgm:spPr/>
      <dgm:t>
        <a:bodyPr/>
        <a:lstStyle/>
        <a:p>
          <a:pPr rtl="0"/>
          <a:r>
            <a:rPr lang="ru-RU" sz="1050" b="1" dirty="0" smtClean="0"/>
            <a:t>разработку, производство и комплексную поставку технологического оборудования для сварки железнодорожных рельсов, включающую шеф-монтажные и пусконаладочные работы, а также гарантийное и послегарантийное обслуживание рельсосварочного оборудования </a:t>
          </a:r>
          <a:endParaRPr lang="ru-RU" sz="1050" dirty="0"/>
        </a:p>
      </dgm:t>
    </dgm:pt>
    <dgm:pt modelId="{B782C34F-F580-410E-87FC-0907F1A72455}" type="parTrans" cxnId="{2AEB6704-29FB-47AC-85E2-DC8F07B824D3}">
      <dgm:prSet/>
      <dgm:spPr/>
      <dgm:t>
        <a:bodyPr/>
        <a:lstStyle/>
        <a:p>
          <a:endParaRPr lang="ru-RU"/>
        </a:p>
      </dgm:t>
    </dgm:pt>
    <dgm:pt modelId="{F153E682-C009-4D77-9BCE-05961C86C4AD}" type="sibTrans" cxnId="{2AEB6704-29FB-47AC-85E2-DC8F07B824D3}">
      <dgm:prSet/>
      <dgm:spPr/>
      <dgm:t>
        <a:bodyPr/>
        <a:lstStyle/>
        <a:p>
          <a:endParaRPr lang="ru-RU"/>
        </a:p>
      </dgm:t>
    </dgm:pt>
    <dgm:pt modelId="{3D159C53-7B19-4937-919B-53FF49B477D3}">
      <dgm:prSet/>
      <dgm:spPr/>
      <dgm:t>
        <a:bodyPr/>
        <a:lstStyle/>
        <a:p>
          <a:pPr rtl="0"/>
          <a:r>
            <a:rPr lang="ru-RU" b="1" dirty="0" smtClean="0"/>
            <a:t> обучение персонала Заказчика в сертифицированном учебном центре</a:t>
          </a:r>
          <a:endParaRPr lang="ru-RU" dirty="0"/>
        </a:p>
      </dgm:t>
    </dgm:pt>
    <dgm:pt modelId="{97D6A8C0-D257-4F75-8CC9-968F6B132B3E}" type="parTrans" cxnId="{7D7668AA-68D5-41C2-86AB-5163A6ECB660}">
      <dgm:prSet/>
      <dgm:spPr/>
      <dgm:t>
        <a:bodyPr/>
        <a:lstStyle/>
        <a:p>
          <a:endParaRPr lang="ru-RU"/>
        </a:p>
      </dgm:t>
    </dgm:pt>
    <dgm:pt modelId="{46D2A3DF-0F3B-483F-94A2-73555B68984B}" type="sibTrans" cxnId="{7D7668AA-68D5-41C2-86AB-5163A6ECB660}">
      <dgm:prSet/>
      <dgm:spPr/>
      <dgm:t>
        <a:bodyPr/>
        <a:lstStyle/>
        <a:p>
          <a:endParaRPr lang="ru-RU"/>
        </a:p>
      </dgm:t>
    </dgm:pt>
    <dgm:pt modelId="{CA4AFCF2-50BE-4A7A-9EB0-34F28512C8CE}">
      <dgm:prSet/>
      <dgm:spPr/>
      <dgm:t>
        <a:bodyPr/>
        <a:lstStyle/>
        <a:p>
          <a:pPr rtl="0"/>
          <a:r>
            <a:rPr lang="ru-RU" b="1" dirty="0" smtClean="0"/>
            <a:t> поставку запасных частей для рельсосварочного оборудования.</a:t>
          </a:r>
          <a:endParaRPr lang="ru-RU" dirty="0"/>
        </a:p>
      </dgm:t>
    </dgm:pt>
    <dgm:pt modelId="{FAB3D060-CD4D-41CC-858F-0E59BB5C7E7F}" type="parTrans" cxnId="{253B0177-1DD8-4F5E-A031-7616FEF5B57A}">
      <dgm:prSet/>
      <dgm:spPr/>
      <dgm:t>
        <a:bodyPr/>
        <a:lstStyle/>
        <a:p>
          <a:endParaRPr lang="ru-RU"/>
        </a:p>
      </dgm:t>
    </dgm:pt>
    <dgm:pt modelId="{C3B524BB-9736-4C53-B7C8-8C0568CB14DA}" type="sibTrans" cxnId="{253B0177-1DD8-4F5E-A031-7616FEF5B57A}">
      <dgm:prSet/>
      <dgm:spPr/>
      <dgm:t>
        <a:bodyPr/>
        <a:lstStyle/>
        <a:p>
          <a:endParaRPr lang="ru-RU"/>
        </a:p>
      </dgm:t>
    </dgm:pt>
    <dgm:pt modelId="{F259B6E1-07D7-4B9D-AC4D-E66A4E0D8424}" type="pres">
      <dgm:prSet presAssocID="{4FE663EE-188C-41BE-987D-52BA13086A5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E2EB48-A3EA-4F0E-BAF0-7CA712B51E2D}" type="pres">
      <dgm:prSet presAssocID="{210C1232-6E5A-4F92-A82D-772CB00FB1CA}" presName="circ1" presStyleLbl="vennNode1" presStyleIdx="0" presStyleCnt="3" custScaleX="118890" custScaleY="109667" custLinFactNeighborX="-18336" custLinFactNeighborY="-5385"/>
      <dgm:spPr/>
      <dgm:t>
        <a:bodyPr/>
        <a:lstStyle/>
        <a:p>
          <a:endParaRPr lang="ru-RU"/>
        </a:p>
      </dgm:t>
    </dgm:pt>
    <dgm:pt modelId="{C7D37916-473F-4DC6-A61F-73C305E2F776}" type="pres">
      <dgm:prSet presAssocID="{210C1232-6E5A-4F92-A82D-772CB00FB1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08262-E1E2-4813-B846-B4599B12B7AF}" type="pres">
      <dgm:prSet presAssocID="{3D159C53-7B19-4937-919B-53FF49B477D3}" presName="circ2" presStyleLbl="vennNode1" presStyleIdx="1" presStyleCnt="3" custScaleX="89343" custScaleY="84392" custLinFactNeighborX="-9580" custLinFactNeighborY="-2084"/>
      <dgm:spPr/>
      <dgm:t>
        <a:bodyPr/>
        <a:lstStyle/>
        <a:p>
          <a:endParaRPr lang="ru-RU"/>
        </a:p>
      </dgm:t>
    </dgm:pt>
    <dgm:pt modelId="{4A1430A0-DCED-46DA-B085-3D5FD7C78DA7}" type="pres">
      <dgm:prSet presAssocID="{3D159C53-7B19-4937-919B-53FF49B477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96630-6307-49CF-AB98-BE4371746908}" type="pres">
      <dgm:prSet presAssocID="{CA4AFCF2-50BE-4A7A-9EB0-34F28512C8CE}" presName="circ3" presStyleLbl="vennNode1" presStyleIdx="2" presStyleCnt="3" custScaleX="92313" custScaleY="84151" custLinFactNeighborX="-14367" custLinFactNeighborY="-2204"/>
      <dgm:spPr/>
      <dgm:t>
        <a:bodyPr/>
        <a:lstStyle/>
        <a:p>
          <a:endParaRPr lang="ru-RU"/>
        </a:p>
      </dgm:t>
    </dgm:pt>
    <dgm:pt modelId="{2F87FA9D-CDE9-4678-A280-78B0EA5A2FE0}" type="pres">
      <dgm:prSet presAssocID="{CA4AFCF2-50BE-4A7A-9EB0-34F28512C8C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4F691B-84D4-47E0-A47A-1E814CABAAAE}" type="presOf" srcId="{CA4AFCF2-50BE-4A7A-9EB0-34F28512C8CE}" destId="{2F87FA9D-CDE9-4678-A280-78B0EA5A2FE0}" srcOrd="1" destOrd="0" presId="urn:microsoft.com/office/officeart/2005/8/layout/venn1"/>
    <dgm:cxn modelId="{3925BC9E-648D-46F0-914D-E112F2A087E7}" type="presOf" srcId="{210C1232-6E5A-4F92-A82D-772CB00FB1CA}" destId="{F4E2EB48-A3EA-4F0E-BAF0-7CA712B51E2D}" srcOrd="0" destOrd="0" presId="urn:microsoft.com/office/officeart/2005/8/layout/venn1"/>
    <dgm:cxn modelId="{253B0177-1DD8-4F5E-A031-7616FEF5B57A}" srcId="{4FE663EE-188C-41BE-987D-52BA13086A53}" destId="{CA4AFCF2-50BE-4A7A-9EB0-34F28512C8CE}" srcOrd="2" destOrd="0" parTransId="{FAB3D060-CD4D-41CC-858F-0E59BB5C7E7F}" sibTransId="{C3B524BB-9736-4C53-B7C8-8C0568CB14DA}"/>
    <dgm:cxn modelId="{A147F568-4522-41D6-A607-A8165B97BA55}" type="presOf" srcId="{3D159C53-7B19-4937-919B-53FF49B477D3}" destId="{A6608262-E1E2-4813-B846-B4599B12B7AF}" srcOrd="0" destOrd="0" presId="urn:microsoft.com/office/officeart/2005/8/layout/venn1"/>
    <dgm:cxn modelId="{201FFC98-838B-4C6A-940D-DC36A04346FB}" type="presOf" srcId="{4FE663EE-188C-41BE-987D-52BA13086A53}" destId="{F259B6E1-07D7-4B9D-AC4D-E66A4E0D8424}" srcOrd="0" destOrd="0" presId="urn:microsoft.com/office/officeart/2005/8/layout/venn1"/>
    <dgm:cxn modelId="{244DE17A-CB14-4037-83E0-897A5141544F}" type="presOf" srcId="{210C1232-6E5A-4F92-A82D-772CB00FB1CA}" destId="{C7D37916-473F-4DC6-A61F-73C305E2F776}" srcOrd="1" destOrd="0" presId="urn:microsoft.com/office/officeart/2005/8/layout/venn1"/>
    <dgm:cxn modelId="{1CC542AF-2197-40C2-9CAB-869432D8D949}" type="presOf" srcId="{3D159C53-7B19-4937-919B-53FF49B477D3}" destId="{4A1430A0-DCED-46DA-B085-3D5FD7C78DA7}" srcOrd="1" destOrd="0" presId="urn:microsoft.com/office/officeart/2005/8/layout/venn1"/>
    <dgm:cxn modelId="{7D7668AA-68D5-41C2-86AB-5163A6ECB660}" srcId="{4FE663EE-188C-41BE-987D-52BA13086A53}" destId="{3D159C53-7B19-4937-919B-53FF49B477D3}" srcOrd="1" destOrd="0" parTransId="{97D6A8C0-D257-4F75-8CC9-968F6B132B3E}" sibTransId="{46D2A3DF-0F3B-483F-94A2-73555B68984B}"/>
    <dgm:cxn modelId="{1CF28881-AF0C-49C2-9748-2E93FAC5CBF3}" type="presOf" srcId="{CA4AFCF2-50BE-4A7A-9EB0-34F28512C8CE}" destId="{4CA96630-6307-49CF-AB98-BE4371746908}" srcOrd="0" destOrd="0" presId="urn:microsoft.com/office/officeart/2005/8/layout/venn1"/>
    <dgm:cxn modelId="{2AEB6704-29FB-47AC-85E2-DC8F07B824D3}" srcId="{4FE663EE-188C-41BE-987D-52BA13086A53}" destId="{210C1232-6E5A-4F92-A82D-772CB00FB1CA}" srcOrd="0" destOrd="0" parTransId="{B782C34F-F580-410E-87FC-0907F1A72455}" sibTransId="{F153E682-C009-4D77-9BCE-05961C86C4AD}"/>
    <dgm:cxn modelId="{8E5296D2-A7C9-406C-A6FE-3602C6E93AB2}" type="presParOf" srcId="{F259B6E1-07D7-4B9D-AC4D-E66A4E0D8424}" destId="{F4E2EB48-A3EA-4F0E-BAF0-7CA712B51E2D}" srcOrd="0" destOrd="0" presId="urn:microsoft.com/office/officeart/2005/8/layout/venn1"/>
    <dgm:cxn modelId="{47B46F15-6D45-4AC8-8C2C-700C16D355A3}" type="presParOf" srcId="{F259B6E1-07D7-4B9D-AC4D-E66A4E0D8424}" destId="{C7D37916-473F-4DC6-A61F-73C305E2F776}" srcOrd="1" destOrd="0" presId="urn:microsoft.com/office/officeart/2005/8/layout/venn1"/>
    <dgm:cxn modelId="{4610BD33-0292-42AA-BA12-6679BD8AFC84}" type="presParOf" srcId="{F259B6E1-07D7-4B9D-AC4D-E66A4E0D8424}" destId="{A6608262-E1E2-4813-B846-B4599B12B7AF}" srcOrd="2" destOrd="0" presId="urn:microsoft.com/office/officeart/2005/8/layout/venn1"/>
    <dgm:cxn modelId="{9A38840A-2C21-4015-A912-8E86C2C177EB}" type="presParOf" srcId="{F259B6E1-07D7-4B9D-AC4D-E66A4E0D8424}" destId="{4A1430A0-DCED-46DA-B085-3D5FD7C78DA7}" srcOrd="3" destOrd="0" presId="urn:microsoft.com/office/officeart/2005/8/layout/venn1"/>
    <dgm:cxn modelId="{658B4BCE-1BAC-4FD3-A639-3D9019D6D147}" type="presParOf" srcId="{F259B6E1-07D7-4B9D-AC4D-E66A4E0D8424}" destId="{4CA96630-6307-49CF-AB98-BE4371746908}" srcOrd="4" destOrd="0" presId="urn:microsoft.com/office/officeart/2005/8/layout/venn1"/>
    <dgm:cxn modelId="{450A9DD2-942F-4665-8690-9553C2CD2887}" type="presParOf" srcId="{F259B6E1-07D7-4B9D-AC4D-E66A4E0D8424}" destId="{2F87FA9D-CDE9-4678-A280-78B0EA5A2FE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BF2D2B-AF40-4C9D-B1DB-7CA88ABB7868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E72C46-F545-4F34-990C-F20BA23FBFD1}">
      <dgm:prSet/>
      <dgm:spPr/>
      <dgm:t>
        <a:bodyPr/>
        <a:lstStyle/>
        <a:p>
          <a:pPr rtl="0"/>
          <a:r>
            <a:rPr lang="ru-RU" dirty="0" smtClean="0"/>
            <a:t>МРК-01СТ - МОБИЛЬНЫЙ СВАРОЧНЫЙ КОМПЛЕКС В КОНТЕЙНЕРНОМ ИСПОЛНЕНИИ</a:t>
          </a:r>
          <a:endParaRPr lang="ru-RU" dirty="0"/>
        </a:p>
      </dgm:t>
    </dgm:pt>
    <dgm:pt modelId="{FE4E3614-215E-44A4-9BF6-579C289F13B2}" type="parTrans" cxnId="{F8F50F31-83FA-4B85-947F-DB06123660A0}">
      <dgm:prSet/>
      <dgm:spPr/>
      <dgm:t>
        <a:bodyPr/>
        <a:lstStyle/>
        <a:p>
          <a:endParaRPr lang="ru-RU"/>
        </a:p>
      </dgm:t>
    </dgm:pt>
    <dgm:pt modelId="{EC693E52-067F-4C31-84CE-5F0F20F98AC0}" type="sibTrans" cxnId="{F8F50F31-83FA-4B85-947F-DB06123660A0}">
      <dgm:prSet/>
      <dgm:spPr/>
      <dgm:t>
        <a:bodyPr/>
        <a:lstStyle/>
        <a:p>
          <a:endParaRPr lang="ru-RU"/>
        </a:p>
      </dgm:t>
    </dgm:pt>
    <dgm:pt modelId="{C2494B65-E5FE-4A14-A0CF-DE2AF8B85F5A}">
      <dgm:prSet/>
      <dgm:spPr/>
      <dgm:t>
        <a:bodyPr/>
        <a:lstStyle/>
        <a:p>
          <a:pPr rtl="0"/>
          <a:r>
            <a:rPr lang="ru-RU" dirty="0" smtClean="0"/>
            <a:t>МСК-01СТ - МОБИЛЬНЫЙ СВАРОЧНЫЙ КОМПЛЕКС НА КОМБИНИРОВАННОМ АВТОМОБИЛЬНО-ЖЕЛЕЗНОДОРОЖНОМ ХОДУ</a:t>
          </a:r>
          <a:endParaRPr lang="ru-RU" dirty="0"/>
        </a:p>
      </dgm:t>
    </dgm:pt>
    <dgm:pt modelId="{29BE7D20-9E8E-43DD-99F9-D339CBD9E862}" type="parTrans" cxnId="{4C62FC4D-DD30-4512-8D6C-6EBC346B9BD4}">
      <dgm:prSet/>
      <dgm:spPr/>
      <dgm:t>
        <a:bodyPr/>
        <a:lstStyle/>
        <a:p>
          <a:endParaRPr lang="ru-RU"/>
        </a:p>
      </dgm:t>
    </dgm:pt>
    <dgm:pt modelId="{F9FD72FB-F12B-4E8A-BAFB-D8833E0F33E9}" type="sibTrans" cxnId="{4C62FC4D-DD30-4512-8D6C-6EBC346B9BD4}">
      <dgm:prSet/>
      <dgm:spPr/>
      <dgm:t>
        <a:bodyPr/>
        <a:lstStyle/>
        <a:p>
          <a:endParaRPr lang="ru-RU"/>
        </a:p>
      </dgm:t>
    </dgm:pt>
    <dgm:pt modelId="{57BC3DD1-7ABA-4FCD-BD3F-FD89A9056002}" type="pres">
      <dgm:prSet presAssocID="{9CBF2D2B-AF40-4C9D-B1DB-7CA88ABB786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09A2D95-473C-43AE-B69F-5152580E7984}" type="pres">
      <dgm:prSet presAssocID="{A8E72C46-F545-4F34-990C-F20BA23FBFD1}" presName="composite" presStyleCnt="0"/>
      <dgm:spPr/>
    </dgm:pt>
    <dgm:pt modelId="{7EA7F6DA-8FBC-4AAD-91E2-EFB6B9BFC0C3}" type="pres">
      <dgm:prSet presAssocID="{A8E72C46-F545-4F34-990C-F20BA23FBFD1}" presName="ParentText" presStyleLbl="node1" presStyleIdx="0" presStyleCnt="2" custScaleX="185231" custScaleY="194849" custLinFactY="-100000" custLinFactNeighborX="-142" custLinFactNeighborY="-1428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AEF75-45BA-4370-BB87-05F51E088F00}" type="pres">
      <dgm:prSet presAssocID="{A8E72C46-F545-4F34-990C-F20BA23FBFD1}" presName="Image" presStyleLbl="bgImgPlace1" presStyleIdx="0" presStyleCnt="2" custScaleX="198203" custScaleY="173096" custLinFactNeighborX="6344" custLinFactNeighborY="70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6920E07A-32A4-4B0A-A7E6-93EDB7799A5E}" type="pres">
      <dgm:prSet presAssocID="{A8E72C46-F545-4F34-990C-F20BA23FBFD1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87445CF9-24BA-49A0-849B-D3FCA2E4289C}" type="pres">
      <dgm:prSet presAssocID="{EC693E52-067F-4C31-84CE-5F0F20F98AC0}" presName="sibTrans" presStyleCnt="0"/>
      <dgm:spPr/>
    </dgm:pt>
    <dgm:pt modelId="{91689937-A7CC-4A3C-81B6-CECB96752D7F}" type="pres">
      <dgm:prSet presAssocID="{C2494B65-E5FE-4A14-A0CF-DE2AF8B85F5A}" presName="composite" presStyleCnt="0"/>
      <dgm:spPr/>
    </dgm:pt>
    <dgm:pt modelId="{2102AAFE-0246-48CA-BC78-6A76D20D497A}" type="pres">
      <dgm:prSet presAssocID="{C2494B65-E5FE-4A14-A0CF-DE2AF8B85F5A}" presName="ParentText" presStyleLbl="node1" presStyleIdx="1" presStyleCnt="2" custScaleX="176915" custScaleY="194780" custLinFactY="-100000" custLinFactNeighborX="3128" custLinFactNeighborY="-1563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46C47-5F21-4B9C-9C27-4F52EB1D362A}" type="pres">
      <dgm:prSet presAssocID="{C2494B65-E5FE-4A14-A0CF-DE2AF8B85F5A}" presName="Image" presStyleLbl="bgImgPlace1" presStyleIdx="1" presStyleCnt="2" custScaleX="179545" custScaleY="183861" custLinFactNeighborX="1136" custLinFactNeighborY="800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81014C-D043-416D-8524-9CBFFFA49A2E}" type="pres">
      <dgm:prSet presAssocID="{C2494B65-E5FE-4A14-A0CF-DE2AF8B85F5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B39CAC8-6630-47D9-96E0-729EA29517E8}" type="presOf" srcId="{9CBF2D2B-AF40-4C9D-B1DB-7CA88ABB7868}" destId="{57BC3DD1-7ABA-4FCD-BD3F-FD89A9056002}" srcOrd="0" destOrd="0" presId="urn:microsoft.com/office/officeart/2008/layout/TitledPictureBlocks"/>
    <dgm:cxn modelId="{4C62FC4D-DD30-4512-8D6C-6EBC346B9BD4}" srcId="{9CBF2D2B-AF40-4C9D-B1DB-7CA88ABB7868}" destId="{C2494B65-E5FE-4A14-A0CF-DE2AF8B85F5A}" srcOrd="1" destOrd="0" parTransId="{29BE7D20-9E8E-43DD-99F9-D339CBD9E862}" sibTransId="{F9FD72FB-F12B-4E8A-BAFB-D8833E0F33E9}"/>
    <dgm:cxn modelId="{F8F50F31-83FA-4B85-947F-DB06123660A0}" srcId="{9CBF2D2B-AF40-4C9D-B1DB-7CA88ABB7868}" destId="{A8E72C46-F545-4F34-990C-F20BA23FBFD1}" srcOrd="0" destOrd="0" parTransId="{FE4E3614-215E-44A4-9BF6-579C289F13B2}" sibTransId="{EC693E52-067F-4C31-84CE-5F0F20F98AC0}"/>
    <dgm:cxn modelId="{B8696F09-0DD1-49EA-8AD6-6BF4A50FA632}" type="presOf" srcId="{A8E72C46-F545-4F34-990C-F20BA23FBFD1}" destId="{7EA7F6DA-8FBC-4AAD-91E2-EFB6B9BFC0C3}" srcOrd="0" destOrd="0" presId="urn:microsoft.com/office/officeart/2008/layout/TitledPictureBlocks"/>
    <dgm:cxn modelId="{FE239108-FE67-4C3B-9732-A6C62F43F419}" type="presOf" srcId="{C2494B65-E5FE-4A14-A0CF-DE2AF8B85F5A}" destId="{2102AAFE-0246-48CA-BC78-6A76D20D497A}" srcOrd="0" destOrd="0" presId="urn:microsoft.com/office/officeart/2008/layout/TitledPictureBlocks"/>
    <dgm:cxn modelId="{2A7F5D29-3853-4E2C-92CD-A177107DA544}" type="presParOf" srcId="{57BC3DD1-7ABA-4FCD-BD3F-FD89A9056002}" destId="{A09A2D95-473C-43AE-B69F-5152580E7984}" srcOrd="0" destOrd="0" presId="urn:microsoft.com/office/officeart/2008/layout/TitledPictureBlocks"/>
    <dgm:cxn modelId="{49FFF849-4D10-40AA-A979-F3AD877AC064}" type="presParOf" srcId="{A09A2D95-473C-43AE-B69F-5152580E7984}" destId="{7EA7F6DA-8FBC-4AAD-91E2-EFB6B9BFC0C3}" srcOrd="0" destOrd="0" presId="urn:microsoft.com/office/officeart/2008/layout/TitledPictureBlocks"/>
    <dgm:cxn modelId="{3BB1A9AD-8500-4218-8454-687DAD81C780}" type="presParOf" srcId="{A09A2D95-473C-43AE-B69F-5152580E7984}" destId="{1FEAEF75-45BA-4370-BB87-05F51E088F00}" srcOrd="1" destOrd="0" presId="urn:microsoft.com/office/officeart/2008/layout/TitledPictureBlocks"/>
    <dgm:cxn modelId="{ACCB4109-033C-4921-8A8D-486C4B4D4710}" type="presParOf" srcId="{A09A2D95-473C-43AE-B69F-5152580E7984}" destId="{6920E07A-32A4-4B0A-A7E6-93EDB7799A5E}" srcOrd="2" destOrd="0" presId="urn:microsoft.com/office/officeart/2008/layout/TitledPictureBlocks"/>
    <dgm:cxn modelId="{A3457401-5789-46B2-BB23-CC62A8CEB324}" type="presParOf" srcId="{57BC3DD1-7ABA-4FCD-BD3F-FD89A9056002}" destId="{87445CF9-24BA-49A0-849B-D3FCA2E4289C}" srcOrd="1" destOrd="0" presId="urn:microsoft.com/office/officeart/2008/layout/TitledPictureBlocks"/>
    <dgm:cxn modelId="{FDC24A33-2896-4540-AE37-F3E158C75D60}" type="presParOf" srcId="{57BC3DD1-7ABA-4FCD-BD3F-FD89A9056002}" destId="{91689937-A7CC-4A3C-81B6-CECB96752D7F}" srcOrd="2" destOrd="0" presId="urn:microsoft.com/office/officeart/2008/layout/TitledPictureBlocks"/>
    <dgm:cxn modelId="{9CF1F79E-DD94-4E62-B41E-0AC857559FF7}" type="presParOf" srcId="{91689937-A7CC-4A3C-81B6-CECB96752D7F}" destId="{2102AAFE-0246-48CA-BC78-6A76D20D497A}" srcOrd="0" destOrd="0" presId="urn:microsoft.com/office/officeart/2008/layout/TitledPictureBlocks"/>
    <dgm:cxn modelId="{330301DF-2825-4DB0-8846-2137B4937651}" type="presParOf" srcId="{91689937-A7CC-4A3C-81B6-CECB96752D7F}" destId="{52A46C47-5F21-4B9C-9C27-4F52EB1D362A}" srcOrd="1" destOrd="0" presId="urn:microsoft.com/office/officeart/2008/layout/TitledPictureBlocks"/>
    <dgm:cxn modelId="{8AE81F04-309F-472C-A997-476B199B251D}" type="presParOf" srcId="{91689937-A7CC-4A3C-81B6-CECB96752D7F}" destId="{F381014C-D043-416D-8524-9CBFFFA49A2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08CEAB-77D8-4A93-A869-F43DE2631E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BE7047-ED8A-40D7-9146-72E5CEB1A23A}">
      <dgm:prSet custT="1"/>
      <dgm:spPr/>
      <dgm:t>
        <a:bodyPr/>
        <a:lstStyle/>
        <a:p>
          <a:pPr algn="just" rtl="0"/>
          <a:r>
            <a:rPr lang="ru-RU" sz="1200" b="1" dirty="0" smtClean="0"/>
            <a:t>Рельсосварочные комплексы МРК-01 и МСК-01 с 2014 года имеют положительный опыт эксплуатации в Российской Федерации (объекты ОАО «РЖД»), на территории Европейского Союза (строительство железной дороги «</a:t>
          </a:r>
          <a:r>
            <a:rPr lang="ru-RU" sz="1200" b="1" dirty="0" err="1" smtClean="0"/>
            <a:t>RailBaltica</a:t>
          </a:r>
          <a:r>
            <a:rPr lang="ru-RU" sz="1200" b="1" dirty="0" smtClean="0"/>
            <a:t>»), Узбекистан (объекты АО «</a:t>
          </a:r>
          <a:r>
            <a:rPr lang="ru-RU" sz="1200" b="1" dirty="0" err="1" smtClean="0"/>
            <a:t>Узбекистон</a:t>
          </a:r>
          <a:r>
            <a:rPr lang="ru-RU" sz="1200" b="1" dirty="0" smtClean="0"/>
            <a:t> </a:t>
          </a:r>
          <a:r>
            <a:rPr lang="ru-RU" sz="1200" b="1" dirty="0" err="1" smtClean="0"/>
            <a:t>темир</a:t>
          </a:r>
          <a:r>
            <a:rPr lang="ru-RU" sz="1200" b="1" dirty="0" smtClean="0"/>
            <a:t> </a:t>
          </a:r>
          <a:r>
            <a:rPr lang="ru-RU" sz="1200" b="1" dirty="0" err="1" smtClean="0"/>
            <a:t>йуллари</a:t>
          </a:r>
          <a:r>
            <a:rPr lang="ru-RU" sz="1200" b="1" dirty="0" smtClean="0"/>
            <a:t>» и Ташкентского метрополитена</a:t>
          </a:r>
          <a:r>
            <a:rPr lang="ru-RU" sz="1200" dirty="0" smtClean="0"/>
            <a:t>). </a:t>
          </a:r>
          <a:endParaRPr lang="ru-RU" sz="1200" dirty="0"/>
        </a:p>
      </dgm:t>
    </dgm:pt>
    <dgm:pt modelId="{6075E3FD-B09F-424E-ADDC-DA2CE6B80F7A}" type="parTrans" cxnId="{E03C4D99-9C1D-4CED-A5E1-C58568EBE311}">
      <dgm:prSet/>
      <dgm:spPr/>
      <dgm:t>
        <a:bodyPr/>
        <a:lstStyle/>
        <a:p>
          <a:endParaRPr lang="ru-RU"/>
        </a:p>
      </dgm:t>
    </dgm:pt>
    <dgm:pt modelId="{AA59B30F-C555-47AB-90E2-F2151CD3BAE5}" type="sibTrans" cxnId="{E03C4D99-9C1D-4CED-A5E1-C58568EBE311}">
      <dgm:prSet/>
      <dgm:spPr/>
      <dgm:t>
        <a:bodyPr/>
        <a:lstStyle/>
        <a:p>
          <a:endParaRPr lang="ru-RU"/>
        </a:p>
      </dgm:t>
    </dgm:pt>
    <dgm:pt modelId="{508CDA31-371D-4C24-AEAA-CB8BD7720023}">
      <dgm:prSet custT="1"/>
      <dgm:spPr/>
      <dgm:t>
        <a:bodyPr/>
        <a:lstStyle/>
        <a:p>
          <a:pPr algn="just" rtl="0"/>
          <a:r>
            <a:rPr lang="ru-RU" sz="1200" b="1" dirty="0" smtClean="0"/>
            <a:t>Рельсосварочные комплексы укомплектованы оборудованием, позволяющим выполнять полный технологический цикл от подготовки рельсов к сварке до термообработки сваренных стыков рельсов и чистовой шлифовки.</a:t>
          </a:r>
          <a:endParaRPr lang="ru-RU" sz="1200" b="1" dirty="0"/>
        </a:p>
      </dgm:t>
    </dgm:pt>
    <dgm:pt modelId="{D6217152-BF1E-4CF0-86D9-2067B0D82D3D}" type="parTrans" cxnId="{7FBDA4AD-0FA2-4E62-B5CC-1A1D264B3D30}">
      <dgm:prSet/>
      <dgm:spPr/>
      <dgm:t>
        <a:bodyPr/>
        <a:lstStyle/>
        <a:p>
          <a:endParaRPr lang="ru-RU"/>
        </a:p>
      </dgm:t>
    </dgm:pt>
    <dgm:pt modelId="{D167943F-215F-4C89-AE80-303462DB35D9}" type="sibTrans" cxnId="{7FBDA4AD-0FA2-4E62-B5CC-1A1D264B3D30}">
      <dgm:prSet/>
      <dgm:spPr/>
      <dgm:t>
        <a:bodyPr/>
        <a:lstStyle/>
        <a:p>
          <a:endParaRPr lang="ru-RU"/>
        </a:p>
      </dgm:t>
    </dgm:pt>
    <dgm:pt modelId="{C90725E7-6B90-4A48-B383-E3BA523C02D9}">
      <dgm:prSet custT="1"/>
      <dgm:spPr/>
      <dgm:t>
        <a:bodyPr/>
        <a:lstStyle/>
        <a:p>
          <a:pPr algn="just" rtl="0"/>
          <a:r>
            <a:rPr lang="ru-RU" sz="1200" b="1" dirty="0" smtClean="0"/>
            <a:t>Масса рельсосварочных комплексов позволяет транспортировать их по автомобильным дорогам общего пользования без специальных разрешений</a:t>
          </a:r>
          <a:r>
            <a:rPr lang="ru-RU" sz="900" dirty="0" smtClean="0"/>
            <a:t>.</a:t>
          </a:r>
          <a:endParaRPr lang="ru-RU" sz="900" dirty="0"/>
        </a:p>
      </dgm:t>
    </dgm:pt>
    <dgm:pt modelId="{29F5D9AB-B4CC-4C24-9C37-177CDAD6A43A}" type="parTrans" cxnId="{29A29E74-40DB-443B-AC39-4B01498F8ED8}">
      <dgm:prSet/>
      <dgm:spPr/>
      <dgm:t>
        <a:bodyPr/>
        <a:lstStyle/>
        <a:p>
          <a:endParaRPr lang="ru-RU"/>
        </a:p>
      </dgm:t>
    </dgm:pt>
    <dgm:pt modelId="{B485A80E-488C-4907-B1B7-5F338FA096E0}" type="sibTrans" cxnId="{29A29E74-40DB-443B-AC39-4B01498F8ED8}">
      <dgm:prSet/>
      <dgm:spPr/>
      <dgm:t>
        <a:bodyPr/>
        <a:lstStyle/>
        <a:p>
          <a:endParaRPr lang="ru-RU"/>
        </a:p>
      </dgm:t>
    </dgm:pt>
    <dgm:pt modelId="{7070568C-12C9-4378-A5FD-08AF05ED35C1}">
      <dgm:prSet custT="1"/>
      <dgm:spPr/>
      <dgm:t>
        <a:bodyPr/>
        <a:lstStyle/>
        <a:p>
          <a:pPr algn="just" rtl="0"/>
          <a:r>
            <a:rPr lang="ru-RU" sz="1200" b="1" dirty="0" smtClean="0"/>
            <a:t>Рельсосварочные комплексы МРК-01СТ и МСК-01СТ строятся с применением самых современных материалов и комплектующих.</a:t>
          </a:r>
          <a:endParaRPr lang="ru-RU" sz="1200" b="1" dirty="0"/>
        </a:p>
      </dgm:t>
    </dgm:pt>
    <dgm:pt modelId="{39CFE77D-E52B-47B6-AD39-0A06EF29AD97}" type="parTrans" cxnId="{424F5877-A7EC-414A-A3C6-52004C8F7373}">
      <dgm:prSet/>
      <dgm:spPr/>
      <dgm:t>
        <a:bodyPr/>
        <a:lstStyle/>
        <a:p>
          <a:endParaRPr lang="ru-RU"/>
        </a:p>
      </dgm:t>
    </dgm:pt>
    <dgm:pt modelId="{FCA3ACFC-87E5-4B5A-BA65-C3ADC3C2F3F2}" type="sibTrans" cxnId="{424F5877-A7EC-414A-A3C6-52004C8F7373}">
      <dgm:prSet/>
      <dgm:spPr/>
      <dgm:t>
        <a:bodyPr/>
        <a:lstStyle/>
        <a:p>
          <a:endParaRPr lang="ru-RU"/>
        </a:p>
      </dgm:t>
    </dgm:pt>
    <dgm:pt modelId="{72F1D233-9DCF-46D0-8766-DA51A5717BA5}" type="pres">
      <dgm:prSet presAssocID="{3F08CEAB-77D8-4A93-A869-F43DE2631E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E2F4CA-8984-4B36-A2BE-6FD0F1E8C6BD}" type="pres">
      <dgm:prSet presAssocID="{2CBE7047-ED8A-40D7-9146-72E5CEB1A23A}" presName="linNode" presStyleCnt="0"/>
      <dgm:spPr/>
    </dgm:pt>
    <dgm:pt modelId="{C5A0DA70-6BA4-4A4D-99E5-03F30AF38B2D}" type="pres">
      <dgm:prSet presAssocID="{2CBE7047-ED8A-40D7-9146-72E5CEB1A23A}" presName="parentText" presStyleLbl="node1" presStyleIdx="0" presStyleCnt="4" custScaleX="277778" custScaleY="112805" custLinFactNeighborX="-23788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0CCDB-7FD5-4F87-9780-75AA3A7B7011}" type="pres">
      <dgm:prSet presAssocID="{AA59B30F-C555-47AB-90E2-F2151CD3BAE5}" presName="sp" presStyleCnt="0"/>
      <dgm:spPr/>
    </dgm:pt>
    <dgm:pt modelId="{BFF13143-A41A-4090-A16F-3818B1566F0A}" type="pres">
      <dgm:prSet presAssocID="{508CDA31-371D-4C24-AEAA-CB8BD7720023}" presName="linNode" presStyleCnt="0"/>
      <dgm:spPr/>
    </dgm:pt>
    <dgm:pt modelId="{52317BA0-921E-4D69-ADE8-B2596274122A}" type="pres">
      <dgm:prSet presAssocID="{508CDA31-371D-4C24-AEAA-CB8BD7720023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03C49-5D40-45EA-987D-172189F43B0F}" type="pres">
      <dgm:prSet presAssocID="{D167943F-215F-4C89-AE80-303462DB35D9}" presName="sp" presStyleCnt="0"/>
      <dgm:spPr/>
    </dgm:pt>
    <dgm:pt modelId="{F2068B34-C340-48BA-BEBD-D0B2D5C98119}" type="pres">
      <dgm:prSet presAssocID="{C90725E7-6B90-4A48-B383-E3BA523C02D9}" presName="linNode" presStyleCnt="0"/>
      <dgm:spPr/>
    </dgm:pt>
    <dgm:pt modelId="{C6E49912-F472-447D-97E1-333BDA0DFF7B}" type="pres">
      <dgm:prSet presAssocID="{C90725E7-6B90-4A48-B383-E3BA523C02D9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76A6D-A896-45CF-8AEB-CB4E1E2966E8}" type="pres">
      <dgm:prSet presAssocID="{B485A80E-488C-4907-B1B7-5F338FA096E0}" presName="sp" presStyleCnt="0"/>
      <dgm:spPr/>
    </dgm:pt>
    <dgm:pt modelId="{26022E8A-2968-45AB-9E0F-5DFDB9403BC3}" type="pres">
      <dgm:prSet presAssocID="{7070568C-12C9-4378-A5FD-08AF05ED35C1}" presName="linNode" presStyleCnt="0"/>
      <dgm:spPr/>
    </dgm:pt>
    <dgm:pt modelId="{202CFBDE-4E7E-4768-AE49-FAA6A22AE53B}" type="pres">
      <dgm:prSet presAssocID="{7070568C-12C9-4378-A5FD-08AF05ED35C1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E6858-F26F-4EFC-8E24-DD4509DAF0D2}" type="presOf" srcId="{508CDA31-371D-4C24-AEAA-CB8BD7720023}" destId="{52317BA0-921E-4D69-ADE8-B2596274122A}" srcOrd="0" destOrd="0" presId="urn:microsoft.com/office/officeart/2005/8/layout/vList5"/>
    <dgm:cxn modelId="{E03C4D99-9C1D-4CED-A5E1-C58568EBE311}" srcId="{3F08CEAB-77D8-4A93-A869-F43DE2631EAD}" destId="{2CBE7047-ED8A-40D7-9146-72E5CEB1A23A}" srcOrd="0" destOrd="0" parTransId="{6075E3FD-B09F-424E-ADDC-DA2CE6B80F7A}" sibTransId="{AA59B30F-C555-47AB-90E2-F2151CD3BAE5}"/>
    <dgm:cxn modelId="{F0A9913A-0C08-4E96-9EE8-B4016C715321}" type="presOf" srcId="{3F08CEAB-77D8-4A93-A869-F43DE2631EAD}" destId="{72F1D233-9DCF-46D0-8766-DA51A5717BA5}" srcOrd="0" destOrd="0" presId="urn:microsoft.com/office/officeart/2005/8/layout/vList5"/>
    <dgm:cxn modelId="{7FBDA4AD-0FA2-4E62-B5CC-1A1D264B3D30}" srcId="{3F08CEAB-77D8-4A93-A869-F43DE2631EAD}" destId="{508CDA31-371D-4C24-AEAA-CB8BD7720023}" srcOrd="1" destOrd="0" parTransId="{D6217152-BF1E-4CF0-86D9-2067B0D82D3D}" sibTransId="{D167943F-215F-4C89-AE80-303462DB35D9}"/>
    <dgm:cxn modelId="{424F5877-A7EC-414A-A3C6-52004C8F7373}" srcId="{3F08CEAB-77D8-4A93-A869-F43DE2631EAD}" destId="{7070568C-12C9-4378-A5FD-08AF05ED35C1}" srcOrd="3" destOrd="0" parTransId="{39CFE77D-E52B-47B6-AD39-0A06EF29AD97}" sibTransId="{FCA3ACFC-87E5-4B5A-BA65-C3ADC3C2F3F2}"/>
    <dgm:cxn modelId="{BC83DE7C-829E-4D8B-AD2D-DE58EC9695EF}" type="presOf" srcId="{2CBE7047-ED8A-40D7-9146-72E5CEB1A23A}" destId="{C5A0DA70-6BA4-4A4D-99E5-03F30AF38B2D}" srcOrd="0" destOrd="0" presId="urn:microsoft.com/office/officeart/2005/8/layout/vList5"/>
    <dgm:cxn modelId="{C07B4CD4-7764-4010-8703-C7022B8D35EA}" type="presOf" srcId="{C90725E7-6B90-4A48-B383-E3BA523C02D9}" destId="{C6E49912-F472-447D-97E1-333BDA0DFF7B}" srcOrd="0" destOrd="0" presId="urn:microsoft.com/office/officeart/2005/8/layout/vList5"/>
    <dgm:cxn modelId="{29A29E74-40DB-443B-AC39-4B01498F8ED8}" srcId="{3F08CEAB-77D8-4A93-A869-F43DE2631EAD}" destId="{C90725E7-6B90-4A48-B383-E3BA523C02D9}" srcOrd="2" destOrd="0" parTransId="{29F5D9AB-B4CC-4C24-9C37-177CDAD6A43A}" sibTransId="{B485A80E-488C-4907-B1B7-5F338FA096E0}"/>
    <dgm:cxn modelId="{C3CDC941-8497-44D6-8F96-B73B0BB95E7B}" type="presOf" srcId="{7070568C-12C9-4378-A5FD-08AF05ED35C1}" destId="{202CFBDE-4E7E-4768-AE49-FAA6A22AE53B}" srcOrd="0" destOrd="0" presId="urn:microsoft.com/office/officeart/2005/8/layout/vList5"/>
    <dgm:cxn modelId="{D03893EA-03B8-46EF-8892-1069AB92264E}" type="presParOf" srcId="{72F1D233-9DCF-46D0-8766-DA51A5717BA5}" destId="{2EE2F4CA-8984-4B36-A2BE-6FD0F1E8C6BD}" srcOrd="0" destOrd="0" presId="urn:microsoft.com/office/officeart/2005/8/layout/vList5"/>
    <dgm:cxn modelId="{FD5C16FF-B5CC-4A3A-9F40-C96FFBA6E492}" type="presParOf" srcId="{2EE2F4CA-8984-4B36-A2BE-6FD0F1E8C6BD}" destId="{C5A0DA70-6BA4-4A4D-99E5-03F30AF38B2D}" srcOrd="0" destOrd="0" presId="urn:microsoft.com/office/officeart/2005/8/layout/vList5"/>
    <dgm:cxn modelId="{67087C8C-D715-44E2-AF40-EE3AAA04F5AB}" type="presParOf" srcId="{72F1D233-9DCF-46D0-8766-DA51A5717BA5}" destId="{6A90CCDB-7FD5-4F87-9780-75AA3A7B7011}" srcOrd="1" destOrd="0" presId="urn:microsoft.com/office/officeart/2005/8/layout/vList5"/>
    <dgm:cxn modelId="{B8D859CE-04BD-4054-BC10-4C1C15EB4B0B}" type="presParOf" srcId="{72F1D233-9DCF-46D0-8766-DA51A5717BA5}" destId="{BFF13143-A41A-4090-A16F-3818B1566F0A}" srcOrd="2" destOrd="0" presId="urn:microsoft.com/office/officeart/2005/8/layout/vList5"/>
    <dgm:cxn modelId="{7EC2CFE9-A834-43FA-B6D6-A5CCE2200DC8}" type="presParOf" srcId="{BFF13143-A41A-4090-A16F-3818B1566F0A}" destId="{52317BA0-921E-4D69-ADE8-B2596274122A}" srcOrd="0" destOrd="0" presId="urn:microsoft.com/office/officeart/2005/8/layout/vList5"/>
    <dgm:cxn modelId="{A11D3F7C-A4B7-40BE-902A-BFA4BA3DA34D}" type="presParOf" srcId="{72F1D233-9DCF-46D0-8766-DA51A5717BA5}" destId="{5BA03C49-5D40-45EA-987D-172189F43B0F}" srcOrd="3" destOrd="0" presId="urn:microsoft.com/office/officeart/2005/8/layout/vList5"/>
    <dgm:cxn modelId="{2D5A7AAE-4BF7-4374-A1B1-4D4B22380A0E}" type="presParOf" srcId="{72F1D233-9DCF-46D0-8766-DA51A5717BA5}" destId="{F2068B34-C340-48BA-BEBD-D0B2D5C98119}" srcOrd="4" destOrd="0" presId="urn:microsoft.com/office/officeart/2005/8/layout/vList5"/>
    <dgm:cxn modelId="{4D30097D-957D-48FE-BC1E-41BC5742994A}" type="presParOf" srcId="{F2068B34-C340-48BA-BEBD-D0B2D5C98119}" destId="{C6E49912-F472-447D-97E1-333BDA0DFF7B}" srcOrd="0" destOrd="0" presId="urn:microsoft.com/office/officeart/2005/8/layout/vList5"/>
    <dgm:cxn modelId="{16135169-5D47-4C0B-82C4-0918BE1287D0}" type="presParOf" srcId="{72F1D233-9DCF-46D0-8766-DA51A5717BA5}" destId="{2B676A6D-A896-45CF-8AEB-CB4E1E2966E8}" srcOrd="5" destOrd="0" presId="urn:microsoft.com/office/officeart/2005/8/layout/vList5"/>
    <dgm:cxn modelId="{F91ABEF2-17BC-4551-B404-F945E514ED30}" type="presParOf" srcId="{72F1D233-9DCF-46D0-8766-DA51A5717BA5}" destId="{26022E8A-2968-45AB-9E0F-5DFDB9403BC3}" srcOrd="6" destOrd="0" presId="urn:microsoft.com/office/officeart/2005/8/layout/vList5"/>
    <dgm:cxn modelId="{2EFDA5FC-BD7F-4A6E-B655-5886485100D1}" type="presParOf" srcId="{26022E8A-2968-45AB-9E0F-5DFDB9403BC3}" destId="{202CFBDE-4E7E-4768-AE49-FAA6A22AE5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6A9706-2C45-45A5-9740-971C6E65C6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A25DE-8F68-4F3E-AA0C-E1CCFB432439}">
      <dgm:prSet custT="1"/>
      <dgm:spPr/>
      <dgm:t>
        <a:bodyPr/>
        <a:lstStyle/>
        <a:p>
          <a:pPr algn="ctr" rtl="0"/>
          <a:r>
            <a:rPr lang="ru-RU" sz="1200" b="1" dirty="0" smtClean="0"/>
            <a:t>Рельсосварочные комплексы сертифицируются на соответствие требованиям технического регламента и электробезопасности.</a:t>
          </a:r>
          <a:endParaRPr lang="ru-RU" sz="1200" b="1" dirty="0"/>
        </a:p>
      </dgm:t>
    </dgm:pt>
    <dgm:pt modelId="{AC2147CC-78C5-42F7-8507-96B30F1552F1}" type="parTrans" cxnId="{80BA3CFB-A04A-4930-AD09-D804DB794155}">
      <dgm:prSet/>
      <dgm:spPr/>
      <dgm:t>
        <a:bodyPr/>
        <a:lstStyle/>
        <a:p>
          <a:endParaRPr lang="ru-RU"/>
        </a:p>
      </dgm:t>
    </dgm:pt>
    <dgm:pt modelId="{9A95F2ED-0ADA-49BE-80A4-8BD4C5B33651}" type="sibTrans" cxnId="{80BA3CFB-A04A-4930-AD09-D804DB794155}">
      <dgm:prSet/>
      <dgm:spPr/>
      <dgm:t>
        <a:bodyPr/>
        <a:lstStyle/>
        <a:p>
          <a:endParaRPr lang="ru-RU"/>
        </a:p>
      </dgm:t>
    </dgm:pt>
    <dgm:pt modelId="{958F46AA-2DFF-44A8-917B-9880432E8543}">
      <dgm:prSet custT="1"/>
      <dgm:spPr/>
      <dgm:t>
        <a:bodyPr/>
        <a:lstStyle/>
        <a:p>
          <a:pPr algn="ctr" rtl="0"/>
          <a:r>
            <a:rPr lang="ru-RU" sz="1200" b="1" dirty="0" smtClean="0"/>
            <a:t>Гарантийный срок эксплуатации рельсосварочных комплексов  составляет 24 месяца.</a:t>
          </a:r>
          <a:endParaRPr lang="ru-RU" sz="1200" b="1" dirty="0"/>
        </a:p>
      </dgm:t>
    </dgm:pt>
    <dgm:pt modelId="{EA9F68C5-4E1D-48A3-9F76-27889411AE38}" type="parTrans" cxnId="{3BFAE3A2-578B-4BB3-8F8E-B924681136C0}">
      <dgm:prSet/>
      <dgm:spPr/>
      <dgm:t>
        <a:bodyPr/>
        <a:lstStyle/>
        <a:p>
          <a:endParaRPr lang="ru-RU"/>
        </a:p>
      </dgm:t>
    </dgm:pt>
    <dgm:pt modelId="{364D2F77-A54A-447F-81FE-8E913E9C897C}" type="sibTrans" cxnId="{3BFAE3A2-578B-4BB3-8F8E-B924681136C0}">
      <dgm:prSet/>
      <dgm:spPr/>
      <dgm:t>
        <a:bodyPr/>
        <a:lstStyle/>
        <a:p>
          <a:endParaRPr lang="ru-RU"/>
        </a:p>
      </dgm:t>
    </dgm:pt>
    <dgm:pt modelId="{F47FE9C9-173F-4B41-B710-927529A1C23B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200" b="1" dirty="0" smtClean="0"/>
            <a:t>Все параметры сварочного процесса фиксируются и анализируются компьютерной системой управления.</a:t>
          </a:r>
          <a:endParaRPr lang="ru-RU" sz="1200" b="1" dirty="0"/>
        </a:p>
      </dgm:t>
    </dgm:pt>
    <dgm:pt modelId="{56184694-6AEB-4581-AF00-F9B10F5C46E0}" type="parTrans" cxnId="{ED82A655-EA00-4787-9808-7FE3EBE66FA2}">
      <dgm:prSet/>
      <dgm:spPr/>
      <dgm:t>
        <a:bodyPr/>
        <a:lstStyle/>
        <a:p>
          <a:endParaRPr lang="ru-RU"/>
        </a:p>
      </dgm:t>
    </dgm:pt>
    <dgm:pt modelId="{11AA1A24-7C89-41A8-BD23-BD53F1ED0180}" type="sibTrans" cxnId="{ED82A655-EA00-4787-9808-7FE3EBE66FA2}">
      <dgm:prSet/>
      <dgm:spPr/>
      <dgm:t>
        <a:bodyPr/>
        <a:lstStyle/>
        <a:p>
          <a:endParaRPr lang="ru-RU"/>
        </a:p>
      </dgm:t>
    </dgm:pt>
    <dgm:pt modelId="{03974892-083B-4581-8466-56B7797C94DB}">
      <dgm:prSet custT="1"/>
      <dgm:spPr/>
      <dgm:t>
        <a:bodyPr/>
        <a:lstStyle/>
        <a:p>
          <a:pPr algn="ctr" rtl="0"/>
          <a:r>
            <a:rPr lang="ru-RU" sz="1200" b="1" dirty="0" smtClean="0"/>
            <a:t>Сервисное обслуживание комплексов осуществляется квалифицированными специалистами.</a:t>
          </a:r>
          <a:endParaRPr lang="ru-RU" sz="1200" b="1" dirty="0"/>
        </a:p>
      </dgm:t>
    </dgm:pt>
    <dgm:pt modelId="{AE79B152-197A-41DB-AFB6-99DFD0B4ADA6}" type="parTrans" cxnId="{AAE00847-5120-4D51-8758-ECD58435399D}">
      <dgm:prSet/>
      <dgm:spPr/>
      <dgm:t>
        <a:bodyPr/>
        <a:lstStyle/>
        <a:p>
          <a:endParaRPr lang="ru-RU"/>
        </a:p>
      </dgm:t>
    </dgm:pt>
    <dgm:pt modelId="{A8889B8F-4EB3-418F-A810-000F43A87BEE}" type="sibTrans" cxnId="{AAE00847-5120-4D51-8758-ECD58435399D}">
      <dgm:prSet/>
      <dgm:spPr/>
      <dgm:t>
        <a:bodyPr/>
        <a:lstStyle/>
        <a:p>
          <a:endParaRPr lang="ru-RU"/>
        </a:p>
      </dgm:t>
    </dgm:pt>
    <dgm:pt modelId="{DC2EFC1B-4F9D-4FD9-B3DE-6CC4F54C85B0}" type="pres">
      <dgm:prSet presAssocID="{286A9706-2C45-45A5-9740-971C6E65C6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661D1-3B21-47B9-B5F0-D6E2CDF947D0}" type="pres">
      <dgm:prSet presAssocID="{6DEA25DE-8F68-4F3E-AA0C-E1CCFB432439}" presName="parentText" presStyleLbl="node1" presStyleIdx="0" presStyleCnt="4" custScaleY="92475" custLinFactNeighborY="-376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B2612-0AA8-4524-98E8-3FED5D40DA3B}" type="pres">
      <dgm:prSet presAssocID="{9A95F2ED-0ADA-49BE-80A4-8BD4C5B33651}" presName="spacer" presStyleCnt="0"/>
      <dgm:spPr/>
    </dgm:pt>
    <dgm:pt modelId="{BD2A151D-FA41-4E17-B832-2644D01D0C4A}" type="pres">
      <dgm:prSet presAssocID="{958F46AA-2DFF-44A8-917B-9880432E8543}" presName="parentText" presStyleLbl="node1" presStyleIdx="1" presStyleCnt="4" custScaleY="53396" custLinFactNeighborY="-7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64538-53D5-49CF-AAE0-42180CE2004E}" type="pres">
      <dgm:prSet presAssocID="{364D2F77-A54A-447F-81FE-8E913E9C897C}" presName="spacer" presStyleCnt="0"/>
      <dgm:spPr/>
    </dgm:pt>
    <dgm:pt modelId="{0E4E8489-DC3C-4275-A753-BC0126710631}" type="pres">
      <dgm:prSet presAssocID="{F47FE9C9-173F-4B41-B710-927529A1C23B}" presName="parentText" presStyleLbl="node1" presStyleIdx="2" presStyleCnt="4" custScaleY="69921" custLinFactNeighborX="1786" custLinFactNeighborY="66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016D7-DEA9-4F9E-86B4-C88526832069}" type="pres">
      <dgm:prSet presAssocID="{11AA1A24-7C89-41A8-BD23-BD53F1ED0180}" presName="spacer" presStyleCnt="0"/>
      <dgm:spPr/>
    </dgm:pt>
    <dgm:pt modelId="{0D72A561-7136-4F78-BBC7-F12509F65003}" type="pres">
      <dgm:prSet presAssocID="{03974892-083B-4581-8466-56B7797C94DB}" presName="parentText" presStyleLbl="node1" presStyleIdx="3" presStyleCnt="4" custScaleY="68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31F9E-3542-46E0-A467-97CC63373CAC}" type="presOf" srcId="{6DEA25DE-8F68-4F3E-AA0C-E1CCFB432439}" destId="{BB2661D1-3B21-47B9-B5F0-D6E2CDF947D0}" srcOrd="0" destOrd="0" presId="urn:microsoft.com/office/officeart/2005/8/layout/vList2"/>
    <dgm:cxn modelId="{9987A207-8B11-48AA-8ECB-ED480AE51276}" type="presOf" srcId="{958F46AA-2DFF-44A8-917B-9880432E8543}" destId="{BD2A151D-FA41-4E17-B832-2644D01D0C4A}" srcOrd="0" destOrd="0" presId="urn:microsoft.com/office/officeart/2005/8/layout/vList2"/>
    <dgm:cxn modelId="{AAE00847-5120-4D51-8758-ECD58435399D}" srcId="{286A9706-2C45-45A5-9740-971C6E65C638}" destId="{03974892-083B-4581-8466-56B7797C94DB}" srcOrd="3" destOrd="0" parTransId="{AE79B152-197A-41DB-AFB6-99DFD0B4ADA6}" sibTransId="{A8889B8F-4EB3-418F-A810-000F43A87BEE}"/>
    <dgm:cxn modelId="{38D00E00-90EA-442E-AF62-E5DF1D343AC0}" type="presOf" srcId="{F47FE9C9-173F-4B41-B710-927529A1C23B}" destId="{0E4E8489-DC3C-4275-A753-BC0126710631}" srcOrd="0" destOrd="0" presId="urn:microsoft.com/office/officeart/2005/8/layout/vList2"/>
    <dgm:cxn modelId="{05295DC7-AEC0-4304-AAA8-DEC75016397F}" type="presOf" srcId="{03974892-083B-4581-8466-56B7797C94DB}" destId="{0D72A561-7136-4F78-BBC7-F12509F65003}" srcOrd="0" destOrd="0" presId="urn:microsoft.com/office/officeart/2005/8/layout/vList2"/>
    <dgm:cxn modelId="{3BFAE3A2-578B-4BB3-8F8E-B924681136C0}" srcId="{286A9706-2C45-45A5-9740-971C6E65C638}" destId="{958F46AA-2DFF-44A8-917B-9880432E8543}" srcOrd="1" destOrd="0" parTransId="{EA9F68C5-4E1D-48A3-9F76-27889411AE38}" sibTransId="{364D2F77-A54A-447F-81FE-8E913E9C897C}"/>
    <dgm:cxn modelId="{ED82A655-EA00-4787-9808-7FE3EBE66FA2}" srcId="{286A9706-2C45-45A5-9740-971C6E65C638}" destId="{F47FE9C9-173F-4B41-B710-927529A1C23B}" srcOrd="2" destOrd="0" parTransId="{56184694-6AEB-4581-AF00-F9B10F5C46E0}" sibTransId="{11AA1A24-7C89-41A8-BD23-BD53F1ED0180}"/>
    <dgm:cxn modelId="{81F81AA3-918A-434D-A83D-474252089471}" type="presOf" srcId="{286A9706-2C45-45A5-9740-971C6E65C638}" destId="{DC2EFC1B-4F9D-4FD9-B3DE-6CC4F54C85B0}" srcOrd="0" destOrd="0" presId="urn:microsoft.com/office/officeart/2005/8/layout/vList2"/>
    <dgm:cxn modelId="{80BA3CFB-A04A-4930-AD09-D804DB794155}" srcId="{286A9706-2C45-45A5-9740-971C6E65C638}" destId="{6DEA25DE-8F68-4F3E-AA0C-E1CCFB432439}" srcOrd="0" destOrd="0" parTransId="{AC2147CC-78C5-42F7-8507-96B30F1552F1}" sibTransId="{9A95F2ED-0ADA-49BE-80A4-8BD4C5B33651}"/>
    <dgm:cxn modelId="{E963C091-202E-4BB6-8BED-6BBA52FAB19B}" type="presParOf" srcId="{DC2EFC1B-4F9D-4FD9-B3DE-6CC4F54C85B0}" destId="{BB2661D1-3B21-47B9-B5F0-D6E2CDF947D0}" srcOrd="0" destOrd="0" presId="urn:microsoft.com/office/officeart/2005/8/layout/vList2"/>
    <dgm:cxn modelId="{982E9336-ED14-4ED7-9FDB-58D027C90EE5}" type="presParOf" srcId="{DC2EFC1B-4F9D-4FD9-B3DE-6CC4F54C85B0}" destId="{7BEB2612-0AA8-4524-98E8-3FED5D40DA3B}" srcOrd="1" destOrd="0" presId="urn:microsoft.com/office/officeart/2005/8/layout/vList2"/>
    <dgm:cxn modelId="{983763CF-2A41-4118-91E8-40163B981851}" type="presParOf" srcId="{DC2EFC1B-4F9D-4FD9-B3DE-6CC4F54C85B0}" destId="{BD2A151D-FA41-4E17-B832-2644D01D0C4A}" srcOrd="2" destOrd="0" presId="urn:microsoft.com/office/officeart/2005/8/layout/vList2"/>
    <dgm:cxn modelId="{30F42BC4-1324-4015-B192-8A04D15AF155}" type="presParOf" srcId="{DC2EFC1B-4F9D-4FD9-B3DE-6CC4F54C85B0}" destId="{EE364538-53D5-49CF-AAE0-42180CE2004E}" srcOrd="3" destOrd="0" presId="urn:microsoft.com/office/officeart/2005/8/layout/vList2"/>
    <dgm:cxn modelId="{93C5EABA-7CBF-4DA9-A873-7A20FE47696F}" type="presParOf" srcId="{DC2EFC1B-4F9D-4FD9-B3DE-6CC4F54C85B0}" destId="{0E4E8489-DC3C-4275-A753-BC0126710631}" srcOrd="4" destOrd="0" presId="urn:microsoft.com/office/officeart/2005/8/layout/vList2"/>
    <dgm:cxn modelId="{40E57C13-F135-4FFD-A4F2-D2281C85D270}" type="presParOf" srcId="{DC2EFC1B-4F9D-4FD9-B3DE-6CC4F54C85B0}" destId="{BB2016D7-DEA9-4F9E-86B4-C88526832069}" srcOrd="5" destOrd="0" presId="urn:microsoft.com/office/officeart/2005/8/layout/vList2"/>
    <dgm:cxn modelId="{9032F2C4-BFF3-4253-8387-321074CD1F21}" type="presParOf" srcId="{DC2EFC1B-4F9D-4FD9-B3DE-6CC4F54C85B0}" destId="{0D72A561-7136-4F78-BBC7-F12509F650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B04FB-AB9F-441A-9037-4F69DBC77A67}">
      <dsp:nvSpPr>
        <dsp:cNvPr id="0" name=""/>
        <dsp:cNvSpPr/>
      </dsp:nvSpPr>
      <dsp:spPr>
        <a:xfrm>
          <a:off x="1716" y="91570"/>
          <a:ext cx="4036755" cy="990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ИСТОРИЯ СОЗДАНИЯ</a:t>
          </a:r>
          <a:endParaRPr lang="ru-RU" sz="1800" b="1" kern="1200" dirty="0"/>
        </a:p>
      </dsp:txBody>
      <dsp:txXfrm>
        <a:off x="30732" y="120586"/>
        <a:ext cx="3978723" cy="9326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E4558-6DDF-4462-9A45-7A9CA4E29E1C}">
      <dsp:nvSpPr>
        <dsp:cNvPr id="0" name=""/>
        <dsp:cNvSpPr/>
      </dsp:nvSpPr>
      <dsp:spPr>
        <a:xfrm>
          <a:off x="197736" y="0"/>
          <a:ext cx="3504121" cy="356125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C7164-ADDA-4875-8518-BD871F506E96}">
      <dsp:nvSpPr>
        <dsp:cNvPr id="0" name=""/>
        <dsp:cNvSpPr/>
      </dsp:nvSpPr>
      <dsp:spPr>
        <a:xfrm>
          <a:off x="0" y="358731"/>
          <a:ext cx="2978706" cy="3657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Общество основано в 2018 году, общая численность более 60 человек.</a:t>
          </a:r>
          <a:endParaRPr lang="ru-RU" sz="1100" i="1" kern="1200" dirty="0"/>
        </a:p>
      </dsp:txBody>
      <dsp:txXfrm>
        <a:off x="17853" y="376584"/>
        <a:ext cx="2943000" cy="330018"/>
      </dsp:txXfrm>
    </dsp:sp>
    <dsp:sp modelId="{48B0C872-0352-4662-AFDD-76A4B3D242B3}">
      <dsp:nvSpPr>
        <dsp:cNvPr id="0" name=""/>
        <dsp:cNvSpPr/>
      </dsp:nvSpPr>
      <dsp:spPr>
        <a:xfrm>
          <a:off x="0" y="832921"/>
          <a:ext cx="3129022" cy="23417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/>
            <a:t> </a:t>
          </a:r>
          <a:r>
            <a:rPr lang="ru-RU" sz="1050" i="1" kern="1200" dirty="0" smtClean="0"/>
            <a:t>Несмотря на молодость нашего предприятия, НПП «СТ» быстро, но прочно заняло свое место на рынке тяжелого электросварочного оборудования, поскольку: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i="1" kern="1200" dirty="0" smtClean="0"/>
            <a:t>- при создании  «Научно-Производственного Предприятия «Сварочные Технологии» был учтен опыт и Каховского завода электросварочного оборудования, и Завода «ТЭСО», и Завода «</a:t>
          </a:r>
          <a:r>
            <a:rPr lang="ru-RU" sz="1050" i="1" kern="1200" dirty="0" err="1" smtClean="0"/>
            <a:t>Псковэлектросвар</a:t>
          </a:r>
          <a:r>
            <a:rPr lang="ru-RU" sz="1050" i="1" kern="1200" dirty="0" smtClean="0"/>
            <a:t>»;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i="1" kern="1200" dirty="0" smtClean="0"/>
            <a:t>- в нашей команде работает опытный менеджмент в купе с  высококлассными техническими специалистами (более 80% сотрудников предприятия имеют многолетний опыт работы на Заводе «</a:t>
          </a:r>
          <a:r>
            <a:rPr lang="ru-RU" sz="1050" i="1" kern="1200" dirty="0" err="1" smtClean="0"/>
            <a:t>Псковэлектросвар</a:t>
          </a:r>
          <a:r>
            <a:rPr lang="ru-RU" sz="1050" i="1" kern="1200" dirty="0" smtClean="0"/>
            <a:t>»).</a:t>
          </a:r>
          <a:endParaRPr lang="ru-RU" sz="1050" i="1" kern="1200" dirty="0"/>
        </a:p>
      </dsp:txBody>
      <dsp:txXfrm>
        <a:off x="114316" y="947237"/>
        <a:ext cx="2900390" cy="2113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BBF9C-33E5-49EC-B852-FCBE6677A30C}">
      <dsp:nvSpPr>
        <dsp:cNvPr id="0" name=""/>
        <dsp:cNvSpPr/>
      </dsp:nvSpPr>
      <dsp:spPr>
        <a:xfrm>
          <a:off x="0" y="0"/>
          <a:ext cx="4041775" cy="10071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НАПРАВЛЕНИЯ ДЕЯТЕЛЬНОСТИ </a:t>
          </a:r>
          <a:endParaRPr lang="ru-RU" sz="1800" b="1" kern="1200" dirty="0"/>
        </a:p>
      </dsp:txBody>
      <dsp:txXfrm>
        <a:off x="49164" y="49164"/>
        <a:ext cx="3943447" cy="908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05325-44CC-471C-8BB1-421C81731309}">
      <dsp:nvSpPr>
        <dsp:cNvPr id="0" name=""/>
        <dsp:cNvSpPr/>
      </dsp:nvSpPr>
      <dsp:spPr>
        <a:xfrm>
          <a:off x="-226195" y="0"/>
          <a:ext cx="3929111" cy="33452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B2B63-2BB1-46F9-AE22-341C5334149D}">
      <dsp:nvSpPr>
        <dsp:cNvPr id="0" name=""/>
        <dsp:cNvSpPr/>
      </dsp:nvSpPr>
      <dsp:spPr>
        <a:xfrm>
          <a:off x="1123237" y="309383"/>
          <a:ext cx="3199719" cy="5845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i="1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i="1" kern="1200" dirty="0" smtClean="0"/>
            <a:t>Основным направлением деятельности Общества является проектирование и изготовление  оборудования для сварки железнодорожных рельсов</a:t>
          </a:r>
          <a:r>
            <a:rPr lang="ru-RU" sz="1100" i="1" kern="1200" dirty="0" smtClean="0"/>
            <a:t>.</a:t>
          </a:r>
          <a:endParaRPr lang="ru-RU" sz="1100" kern="1200" dirty="0" smtClean="0"/>
        </a:p>
        <a:p>
          <a:pPr lvl="0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151770" y="337916"/>
        <a:ext cx="3142653" cy="527443"/>
      </dsp:txXfrm>
    </dsp:sp>
    <dsp:sp modelId="{EA975DDA-4E94-4790-8722-4A46BBD40328}">
      <dsp:nvSpPr>
        <dsp:cNvPr id="0" name=""/>
        <dsp:cNvSpPr/>
      </dsp:nvSpPr>
      <dsp:spPr>
        <a:xfrm>
          <a:off x="1079107" y="1016094"/>
          <a:ext cx="3246708" cy="9174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i="1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i="1" kern="1200" dirty="0" smtClean="0"/>
            <a:t>ООО «НПП «СТ» осуществляет тесное сотрудничество с Московским метрополитеном, ОАО «Российские железные дороги»  по разработке и поставке технологических линий и рельсосварочных машин.</a:t>
          </a:r>
          <a:endParaRPr lang="ru-RU" sz="10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123893" y="1060880"/>
        <a:ext cx="3157136" cy="827864"/>
      </dsp:txXfrm>
    </dsp:sp>
    <dsp:sp modelId="{C1B627EE-4DBD-421F-BFFC-7E03BAD8F180}">
      <dsp:nvSpPr>
        <dsp:cNvPr id="0" name=""/>
        <dsp:cNvSpPr/>
      </dsp:nvSpPr>
      <dsp:spPr>
        <a:xfrm>
          <a:off x="1007091" y="2107592"/>
          <a:ext cx="3294675" cy="11268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/>
            <a:t>Поставка рельсосварочной техники,  запасных частей и оборудования, а также ремонт оборудования не только собственного производства, позволяет предприятию постоянно пополнять имеющиеся знания и вносить необходимые изменения при производстве оборудования в целях повышения потребительских свойств продукции и совершенствования системы управления качеством. </a:t>
          </a:r>
          <a:endParaRPr lang="ru-RU" sz="1000" i="1" kern="1200" dirty="0"/>
        </a:p>
      </dsp:txBody>
      <dsp:txXfrm>
        <a:off x="1062098" y="2162599"/>
        <a:ext cx="3184661" cy="1016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C103C-9F39-43E6-ADE7-64F95D60D70E}">
      <dsp:nvSpPr>
        <dsp:cNvPr id="0" name=""/>
        <dsp:cNvSpPr/>
      </dsp:nvSpPr>
      <dsp:spPr>
        <a:xfrm>
          <a:off x="0" y="8075"/>
          <a:ext cx="807524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наша Компания предлагает комплексные услуги</a:t>
          </a:r>
          <a:endParaRPr lang="ru-RU" sz="2600" kern="1200" dirty="0"/>
        </a:p>
      </dsp:txBody>
      <dsp:txXfrm>
        <a:off x="30442" y="38517"/>
        <a:ext cx="8014356" cy="562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2EB48-A3EA-4F0E-BAF0-7CA712B51E2D}">
      <dsp:nvSpPr>
        <dsp:cNvPr id="0" name=""/>
        <dsp:cNvSpPr/>
      </dsp:nvSpPr>
      <dsp:spPr>
        <a:xfrm>
          <a:off x="252032" y="21426"/>
          <a:ext cx="2728569" cy="25168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разработку, производство и комплексную поставку технологического оборудования для сварки железнодорожных рельсов, включающую шеф-монтажные и пусконаладочные работы, а также гарантийное и послегарантийное обслуживание рельсосварочного оборудования </a:t>
          </a:r>
          <a:endParaRPr lang="ru-RU" sz="1050" kern="1200" dirty="0"/>
        </a:p>
      </dsp:txBody>
      <dsp:txXfrm>
        <a:off x="615841" y="461883"/>
        <a:ext cx="2000950" cy="1132604"/>
      </dsp:txXfrm>
    </dsp:sp>
    <dsp:sp modelId="{A6608262-E1E2-4813-B846-B4599B12B7AF}">
      <dsp:nvSpPr>
        <dsp:cNvPr id="0" name=""/>
        <dsp:cNvSpPr/>
      </dsp:nvSpPr>
      <dsp:spPr>
        <a:xfrm>
          <a:off x="1620168" y="1821618"/>
          <a:ext cx="2050454" cy="19368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обучение персонала Заказчика в сертифицированном учебном центре</a:t>
          </a:r>
          <a:endParaRPr lang="ru-RU" sz="1000" kern="1200" dirty="0"/>
        </a:p>
      </dsp:txBody>
      <dsp:txXfrm>
        <a:off x="2247265" y="2321965"/>
        <a:ext cx="1230272" cy="1065255"/>
      </dsp:txXfrm>
    </dsp:sp>
    <dsp:sp modelId="{4CA96630-6307-49CF-AB98-BE4371746908}">
      <dsp:nvSpPr>
        <dsp:cNvPr id="0" name=""/>
        <dsp:cNvSpPr/>
      </dsp:nvSpPr>
      <dsp:spPr>
        <a:xfrm>
          <a:off x="0" y="1821629"/>
          <a:ext cx="2118617" cy="19312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поставку запасных частей для рельсосварочного оборудования.</a:t>
          </a:r>
          <a:endParaRPr lang="ru-RU" sz="1000" kern="1200" dirty="0"/>
        </a:p>
      </dsp:txBody>
      <dsp:txXfrm>
        <a:off x="199503" y="2320548"/>
        <a:ext cx="1271170" cy="1062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CB767-6A79-4523-8122-C956908DBE7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322BE-082C-490B-8CED-3AD9E1C8F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8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322BE-082C-490B-8CED-3AD9E1C8FC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9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322BE-082C-490B-8CED-3AD9E1C8FC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9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322BE-082C-490B-8CED-3AD9E1C8FC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3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5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1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9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7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6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8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6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9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5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044C-5219-4337-AEA7-F6A67B16255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6CF3-EA20-4B2E-9490-6988B3FE6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9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11" Type="http://schemas.openxmlformats.org/officeDocument/2006/relationships/image" Target="../media/image11.jp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0.jp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weldtechpskov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1287914"/>
            <a:ext cx="8136904" cy="478539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i="1" dirty="0" smtClean="0"/>
              <a:t>ВЕДУЩЕЕ В РОССИИ ПРЕДПРИЯТИЕ ПО РАЗРАБОТКЕ И ПРОИЗВОДСТВУ ОБОРУДОВАНИЯ ДЛЯ ЭЛЕКТРОКОНТАКТНОЙ СВАРКИ ЖЕЛЕЗНОДОРОЖНЫХ И ТРАМВАЙНЫХ РЕЛЬСОВ, В ТОМ ЧИСЛЕ И ТЯЖЕЛОГО ЭЛЕКТРОСВАРОЧНОГО ОБОРУДОВАНИЯ, А ТАКЖЕ ОБОРУДОВАНИЯ ДЛЯ НУЖД СТАЛИЛЕТЕЙНЫХ ПРЕДПРИЯТИЙ И МЕТРОПОЛИТЕНА</a:t>
            </a:r>
          </a:p>
          <a:p>
            <a:pPr marL="0" indent="0" algn="ctr">
              <a:buNone/>
            </a:pPr>
            <a:endParaRPr lang="ru-RU" sz="1800" b="1" i="1" dirty="0" smtClean="0"/>
          </a:p>
          <a:p>
            <a:pPr marL="0" indent="0" algn="ctr">
              <a:buNone/>
            </a:pPr>
            <a:r>
              <a:rPr lang="ru-RU" sz="1800" b="1" i="1" dirty="0" smtClean="0"/>
              <a:t> </a:t>
            </a:r>
            <a:endParaRPr lang="ru-RU" sz="1800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6904" cy="10081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i="1" dirty="0" smtClean="0"/>
              <a:t>ОБЩЕСТВО С ОГРАНИЧЕННОЙ ОТВЕТСТВЕННОСТЬЮ                                               «НАУЧНО-ПРОИЗВОДСТВЕННОЕ ПРЕДПРИЯТИЕ «СВАРОЧНЫЕ ТЕХНОЛОГИИ»</a:t>
            </a:r>
            <a:br>
              <a:rPr lang="ru-RU" sz="1800" b="1" i="1" dirty="0" smtClean="0"/>
            </a:br>
            <a:endParaRPr lang="ru-RU" sz="1800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6073309"/>
            <a:ext cx="4662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Г. ПСКОВ, РОССИЯ</a:t>
            </a:r>
            <a:br>
              <a:rPr lang="ru-RU" sz="1400" b="1" dirty="0" smtClean="0"/>
            </a:br>
            <a:r>
              <a:rPr lang="ru-RU" sz="1400" b="1" dirty="0" smtClean="0">
                <a:effectLst/>
                <a:latin typeface="Arial Nova" panose="020B0504020202020204" pitchFamily="34" charset="0"/>
              </a:rPr>
              <a:t>2020 год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3928856" cy="33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1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3681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latin typeface="Arial Nova" panose="020B0504020202020204" pitchFamily="34" charset="0"/>
              </a:rPr>
              <a:t>ИСТОРИЯ И ОСНОВНЫЕ НАПРАВЛЕНИЯ ДЕЯТЕЛЬНОСТИ ПРЕДПРИЯТИЯ –                             ООО «НПП «СТ»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0669759"/>
              </p:ext>
            </p:extLst>
          </p:nvPr>
        </p:nvGraphicFramePr>
        <p:xfrm>
          <a:off x="457200" y="1535112"/>
          <a:ext cx="4040188" cy="117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0552240"/>
              </p:ext>
            </p:extLst>
          </p:nvPr>
        </p:nvGraphicFramePr>
        <p:xfrm>
          <a:off x="468846" y="2636912"/>
          <a:ext cx="4029844" cy="356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550655398"/>
              </p:ext>
            </p:extLst>
          </p:nvPr>
        </p:nvGraphicFramePr>
        <p:xfrm>
          <a:off x="4572000" y="1628800"/>
          <a:ext cx="4041775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Объект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46533417"/>
              </p:ext>
            </p:extLst>
          </p:nvPr>
        </p:nvGraphicFramePr>
        <p:xfrm>
          <a:off x="4645025" y="2780929"/>
          <a:ext cx="4041775" cy="334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90410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effectLst/>
                <a:latin typeface="Arial Nova" panose="020B0504020202020204" pitchFamily="34" charset="0"/>
              </a:rPr>
              <a:t/>
            </a:r>
            <a:br>
              <a:rPr lang="ru-RU" sz="2200" b="1" dirty="0" smtClean="0">
                <a:effectLst/>
                <a:latin typeface="Arial Nova" panose="020B0504020202020204" pitchFamily="34" charset="0"/>
              </a:rPr>
            </a:br>
            <a:r>
              <a:rPr lang="ru-RU" sz="2200" b="1" dirty="0">
                <a:latin typeface="Arial Nova" panose="020B0504020202020204" pitchFamily="34" charset="0"/>
              </a:rPr>
              <a:t/>
            </a:r>
            <a:br>
              <a:rPr lang="ru-RU" sz="2200" b="1" dirty="0">
                <a:latin typeface="Arial Nova" panose="020B0504020202020204" pitchFamily="34" charset="0"/>
              </a:rPr>
            </a:br>
            <a:r>
              <a:rPr lang="ru-RU" sz="2200" b="1" dirty="0" smtClean="0">
                <a:latin typeface="Arial Nova" panose="020B0504020202020204" pitchFamily="34" charset="0"/>
              </a:rPr>
              <a:t>ПРОИЗВОДСТВО </a:t>
            </a:r>
            <a:r>
              <a:rPr lang="ru-RU" sz="2200" b="1" dirty="0" smtClean="0">
                <a:effectLst/>
                <a:latin typeface="Arial Nova" panose="020B0504020202020204" pitchFamily="34" charset="0"/>
              </a:rPr>
              <a:t>ОБОРУДОВАНИЯ ДЛЯ СВАРКИ ЖЕЛЕЗНОДОРОЖНЫХ РЕЛЬСОВ – ОСНОВНОЕ НАПРАВЛЕНИЕ ДЕЯТЕЛЬНОСТИ КОМПАНИИ</a:t>
            </a:r>
            <a:r>
              <a:rPr lang="ru-RU" b="1" dirty="0" smtClean="0">
                <a:effectLst/>
                <a:latin typeface="Arial Nova" panose="020B0504020202020204" pitchFamily="34" charset="0"/>
              </a:rPr>
              <a:t/>
            </a:r>
            <a:br>
              <a:rPr lang="ru-RU" b="1" dirty="0" smtClean="0">
                <a:effectLst/>
                <a:latin typeface="Arial Nova" panose="020B0504020202020204" pitchFamily="34" charset="0"/>
              </a:rPr>
            </a:b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71077417"/>
              </p:ext>
            </p:extLst>
          </p:nvPr>
        </p:nvGraphicFramePr>
        <p:xfrm>
          <a:off x="457200" y="1535113"/>
          <a:ext cx="8075240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9274639"/>
              </p:ext>
            </p:extLst>
          </p:nvPr>
        </p:nvGraphicFramePr>
        <p:xfrm>
          <a:off x="683568" y="2543478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7152"/>
            <a:ext cx="2880320" cy="1919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86" y="2960690"/>
            <a:ext cx="2754335" cy="1836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2725507" cy="1817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048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716534"/>
              </p:ext>
            </p:extLst>
          </p:nvPr>
        </p:nvGraphicFramePr>
        <p:xfrm>
          <a:off x="251520" y="1628800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467545" y="2276872"/>
            <a:ext cx="352514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359799" y="2276871"/>
            <a:ext cx="360040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МОБИЛЬНЫЕ </a:t>
            </a:r>
            <a:br>
              <a:rPr lang="ru-RU" sz="3600" b="1" dirty="0" smtClean="0"/>
            </a:br>
            <a:r>
              <a:rPr lang="ru-RU" sz="3600" b="1" dirty="0" smtClean="0"/>
              <a:t>РЕЛЬСОСВАРОЧНЫЕ КОМПЛЕКСЫ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410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89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ПРЕИМУЩЕСТВА МОБИЛЬНЫХ РЕЛЬСОСВАРОЧНЫХ КОМПЛЕКСОВ НАШЕГО ПРЕДПРИЯТИЯ</a:t>
            </a:r>
            <a:endParaRPr lang="ru-RU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1797294"/>
              </p:ext>
            </p:extLst>
          </p:nvPr>
        </p:nvGraphicFramePr>
        <p:xfrm>
          <a:off x="323528" y="1556792"/>
          <a:ext cx="4173860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12554704"/>
              </p:ext>
            </p:extLst>
          </p:nvPr>
        </p:nvGraphicFramePr>
        <p:xfrm>
          <a:off x="4644008" y="1556792"/>
          <a:ext cx="4032448" cy="445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5187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33923390"/>
              </p:ext>
            </p:extLst>
          </p:nvPr>
        </p:nvGraphicFramePr>
        <p:xfrm>
          <a:off x="395536" y="1196752"/>
          <a:ext cx="8455964" cy="115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393871" cy="936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>
              <a:spcBef>
                <a:spcPts val="0"/>
              </a:spcBef>
            </a:pPr>
            <a:r>
              <a:rPr lang="ru-RU" sz="2800" dirty="0" smtClean="0"/>
              <a:t>СТАЦИОНАРНОЕ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/>
              <a:t>РЕЛЬСОСВАРОЧНОЕ ОБОРУДОВАНИЕ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" y="2358037"/>
            <a:ext cx="2927509" cy="1948005"/>
          </a:xfr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50" y="2353502"/>
            <a:ext cx="2675263" cy="2006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6054"/>
            <a:ext cx="2840466" cy="2130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53502"/>
            <a:ext cx="2623316" cy="1967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11" y="4545670"/>
            <a:ext cx="2664296" cy="19982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09" y="4467548"/>
            <a:ext cx="2736304" cy="20522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424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ПРЕИМУЩЕСТВА СТАЦИОНАРНОЙ РЕЛЬСОСВАРОЧНОЙ ЛИНИИ </a:t>
            </a:r>
            <a:r>
              <a:rPr lang="ru-RU" sz="2400" b="1" dirty="0" smtClean="0"/>
              <a:t>НАШЕГО ПРЕДПРИЯТИЯ</a:t>
            </a:r>
            <a:endParaRPr lang="ru-RU" sz="2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38755134"/>
              </p:ext>
            </p:extLst>
          </p:nvPr>
        </p:nvGraphicFramePr>
        <p:xfrm>
          <a:off x="457200" y="1535113"/>
          <a:ext cx="4040188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3683544"/>
              </p:ext>
            </p:extLst>
          </p:nvPr>
        </p:nvGraphicFramePr>
        <p:xfrm>
          <a:off x="611560" y="2132856"/>
          <a:ext cx="39681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85957534"/>
              </p:ext>
            </p:extLst>
          </p:nvPr>
        </p:nvGraphicFramePr>
        <p:xfrm>
          <a:off x="4644009" y="1628800"/>
          <a:ext cx="40427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5823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ОБЩЕСТВО </a:t>
            </a:r>
            <a:r>
              <a:rPr lang="ru-RU" sz="2400" b="1" i="1" dirty="0"/>
              <a:t>С ОГРАНИЧЕННОЙ ОТВЕТСТВЕННОСТЬЮ                                               «НАУЧНО-ПРОИЗВОДСТВЕННОЕ ПРЕДПРИЯТИЕ «СВАРОЧНЫЕ ТЕХНОЛОГИИ»</a:t>
            </a:r>
            <a:br>
              <a:rPr lang="ru-RU" sz="2400" b="1" i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ЗАИНТЕРОСОВАНО В СОТРУДНИЧЕСТВЕ И ГОТОВО К РЕАЛИЗАЦИИ СЛОЖНЫХ, ИНТЕРЕСНЫХ ПРОЕКТОВ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2800" b="1" dirty="0" smtClean="0"/>
              <a:t>НАШЕ ПРОИЗВОДСТВО НАХОДИТСЯ ПО АДРЕСУ:</a:t>
            </a:r>
          </a:p>
          <a:p>
            <a:pPr marL="0" indent="0" algn="ctr">
              <a:buNone/>
            </a:pPr>
            <a:r>
              <a:rPr lang="ru-RU" sz="2400" b="1" dirty="0" smtClean="0"/>
              <a:t>180004, РФ, г. Псков, ул. Декабристов, д. 58</a:t>
            </a:r>
          </a:p>
          <a:p>
            <a:pPr marL="0" indent="0" algn="ctr">
              <a:buNone/>
            </a:pPr>
            <a:r>
              <a:rPr lang="ru-RU" sz="2400" b="1" dirty="0" smtClean="0"/>
              <a:t>тел./факс +7(8112)231-000, 462-000</a:t>
            </a:r>
          </a:p>
          <a:p>
            <a:pPr marL="0" indent="0" algn="ctr">
              <a:buNone/>
            </a:pPr>
            <a:r>
              <a:rPr lang="ru-RU" sz="2400" b="1" dirty="0" smtClean="0"/>
              <a:t>эл. почта: </a:t>
            </a:r>
            <a:r>
              <a:rPr lang="ru-RU" sz="2400" b="1" dirty="0" err="1" smtClean="0">
                <a:hlinkClick r:id="rId2"/>
              </a:rPr>
              <a:t>info@weldtech</a:t>
            </a:r>
            <a:r>
              <a:rPr lang="en-US" sz="2400" b="1" dirty="0" err="1" smtClean="0">
                <a:hlinkClick r:id="rId2"/>
              </a:rPr>
              <a:t>pskov</a:t>
            </a:r>
            <a:r>
              <a:rPr lang="ru-RU" sz="2400" b="1" dirty="0" smtClean="0">
                <a:hlinkClick r:id="rId2"/>
              </a:rPr>
              <a:t>.</a:t>
            </a:r>
            <a:r>
              <a:rPr lang="ru-RU" sz="2400" b="1" dirty="0" err="1" smtClean="0">
                <a:hlinkClick r:id="rId2"/>
              </a:rPr>
              <a:t>ru</a:t>
            </a: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b="1" dirty="0" smtClean="0"/>
              <a:t>ДО СКОРОЙ ВСТРЕЧИ, УВАЖАЕМЫЕ ПАРТНЕРЫ!!!!</a:t>
            </a:r>
          </a:p>
          <a:p>
            <a:pPr marL="0" indent="0" algn="ctr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45850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673</Words>
  <Application>Microsoft Office PowerPoint</Application>
  <PresentationFormat>Экран (4:3)</PresentationFormat>
  <Paragraphs>88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Nova</vt:lpstr>
      <vt:lpstr>Calibri</vt:lpstr>
      <vt:lpstr>Тема Office</vt:lpstr>
      <vt:lpstr> ОБЩЕСТВО С ОГРАНИЧЕННОЙ ОТВЕТСТВЕННОСТЬЮ                                               «НАУЧНО-ПРОИЗВОДСТВЕННОЕ ПРЕДПРИЯТИЕ «СВАРОЧНЫЕ ТЕХНОЛОГИИ» </vt:lpstr>
      <vt:lpstr>ИСТОРИЯ И ОСНОВНЫЕ НАПРАВЛЕНИЯ ДЕЯТЕЛЬНОСТИ ПРЕДПРИЯТИЯ –                             ООО «НПП «СТ»</vt:lpstr>
      <vt:lpstr>  ПРОИЗВОДСТВО ОБОРУДОВАНИЯ ДЛЯ СВАРКИ ЖЕЛЕЗНОДОРОЖНЫХ РЕЛЬСОВ – ОСНОВНОЕ НАПРАВЛЕНИЕ ДЕЯТЕЛЬНОСТИ КОМПАНИИ </vt:lpstr>
      <vt:lpstr> МОБИЛЬНЫЕ  РЕЛЬСОСВАРОЧНЫЕ КОМПЛЕКСЫ </vt:lpstr>
      <vt:lpstr> ПРЕИМУЩЕСТВА МОБИЛЬНЫХ РЕЛЬСОСВАРОЧНЫХ КОМПЛЕКСОВ НАШЕГО ПРЕДПРИЯТИЯ</vt:lpstr>
      <vt:lpstr>Презентация PowerPoint</vt:lpstr>
      <vt:lpstr> ПРЕИМУЩЕСТВА СТАЦИОНАРНОЙ РЕЛЬСОСВАРОЧНОЙ ЛИНИИ НАШЕГО ПРЕДПРИЯТИЯ</vt:lpstr>
      <vt:lpstr> ОБЩЕСТВО С ОГРАНИЧЕННОЙ ОТВЕТСТВЕННОСТЬЮ                                               «НАУЧНО-ПРОИЗВОДСТВЕННОЕ ПРЕДПРИЯТИЕ «СВАРОЧНЫЕ ТЕХНОЛОГИИ»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 Р У П П А   К О М П А Н И Й «СВАРОЧНЫЕ ТЕХНОЛОГИИ» Г. ПСКОВ, РОССИЯ</dc:title>
  <dc:creator>Инна</dc:creator>
  <cp:lastModifiedBy>Фролова Александра</cp:lastModifiedBy>
  <cp:revision>37</cp:revision>
  <dcterms:created xsi:type="dcterms:W3CDTF">2020-06-04T08:18:03Z</dcterms:created>
  <dcterms:modified xsi:type="dcterms:W3CDTF">2020-09-10T09:20:12Z</dcterms:modified>
</cp:coreProperties>
</file>